
<file path=[Content_Types].xml><?xml version="1.0" encoding="utf-8"?>
<Types xmlns="http://schemas.openxmlformats.org/package/2006/content-types">
  <Default Extension="bin" ContentType="application/vnd.openxmlformats-officedocument.oleObject"/>
  <Default Extension="jfif" ContentType="image/jpeg"/>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2.xml" ContentType="application/vnd.openxmlformats-officedocument.presentationml.tags+xml"/>
  <Override PartName="/docProps/app.xml" ContentType="application/vnd.openxmlformats-officedocument.extended-properties+xml"/>
  <Override PartName="/ppt/tags/tag1.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ppt/tags/tag3.xml" ContentType="application/vnd.openxmlformats-officedocument.presentationml.tag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023" r:id="rId2"/>
    <p:sldMasterId id="2147484006" r:id="rId3"/>
    <p:sldMasterId id="2147484057" r:id="rId4"/>
    <p:sldMasterId id="2147484101" r:id="rId5"/>
  </p:sldMasterIdLst>
  <p:notesMasterIdLst>
    <p:notesMasterId r:id="rId32"/>
  </p:notesMasterIdLst>
  <p:handoutMasterIdLst>
    <p:handoutMasterId r:id="rId33"/>
  </p:handoutMasterIdLst>
  <p:sldIdLst>
    <p:sldId id="322" r:id="rId6"/>
    <p:sldId id="2128751912" r:id="rId7"/>
    <p:sldId id="2128751908" r:id="rId8"/>
    <p:sldId id="2128751911" r:id="rId9"/>
    <p:sldId id="2734" r:id="rId10"/>
    <p:sldId id="2128751909" r:id="rId11"/>
    <p:sldId id="2128751903" r:id="rId12"/>
    <p:sldId id="1700" r:id="rId13"/>
    <p:sldId id="2141411289" r:id="rId14"/>
    <p:sldId id="2704" r:id="rId15"/>
    <p:sldId id="2128751910" r:id="rId16"/>
    <p:sldId id="3533" r:id="rId17"/>
    <p:sldId id="3539" r:id="rId18"/>
    <p:sldId id="2128751897" r:id="rId19"/>
    <p:sldId id="2128751893" r:id="rId20"/>
    <p:sldId id="389" r:id="rId21"/>
    <p:sldId id="504" r:id="rId22"/>
    <p:sldId id="499" r:id="rId23"/>
    <p:sldId id="2128751894" r:id="rId24"/>
    <p:sldId id="2141411288" r:id="rId25"/>
    <p:sldId id="5737" r:id="rId26"/>
    <p:sldId id="270" r:id="rId27"/>
    <p:sldId id="583" r:id="rId28"/>
    <p:sldId id="334" r:id="rId29"/>
    <p:sldId id="637" r:id="rId30"/>
    <p:sldId id="301"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0656"/>
    <a:srgbClr val="AAAAAA"/>
    <a:srgbClr val="3F3F3F"/>
    <a:srgbClr val="C530FF"/>
    <a:srgbClr val="6B04A8"/>
    <a:srgbClr val="3D1152"/>
    <a:srgbClr val="FFBC00"/>
    <a:srgbClr val="E6E6E6"/>
    <a:srgbClr val="FFBC38"/>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4" autoAdjust="0"/>
    <p:restoredTop sz="89496" autoAdjust="0"/>
  </p:normalViewPr>
  <p:slideViewPr>
    <p:cSldViewPr snapToGrid="0">
      <p:cViewPr varScale="1">
        <p:scale>
          <a:sx n="75" d="100"/>
          <a:sy n="75" d="100"/>
        </p:scale>
        <p:origin x="139" y="43"/>
      </p:cViewPr>
      <p:guideLst/>
    </p:cSldViewPr>
  </p:slideViewPr>
  <p:notesTextViewPr>
    <p:cViewPr>
      <p:scale>
        <a:sx n="1" d="1"/>
        <a:sy n="1" d="1"/>
      </p:scale>
      <p:origin x="0" y="0"/>
    </p:cViewPr>
  </p:notesTextViewPr>
  <p:sorterViewPr>
    <p:cViewPr>
      <p:scale>
        <a:sx n="40" d="100"/>
        <a:sy n="40" d="100"/>
      </p:scale>
      <p:origin x="0" y="0"/>
    </p:cViewPr>
  </p:sorterViewPr>
  <p:notesViewPr>
    <p:cSldViewPr snapToGrid="0">
      <p:cViewPr>
        <p:scale>
          <a:sx n="79" d="100"/>
          <a:sy n="79" d="100"/>
        </p:scale>
        <p:origin x="1848" y="4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ustomXml" Target="../customXml/item2.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customXml" Target="../customXml/item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419EC5-08BE-4EB9-A338-7F2CBC8BDC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solidFill>
                <a:srgbClr val="000000"/>
              </a:solidFill>
              <a:latin typeface="Muli" panose="00000500000000000000" pitchFamily="2" charset="0"/>
            </a:endParaRPr>
          </a:p>
        </p:txBody>
      </p:sp>
      <p:sp>
        <p:nvSpPr>
          <p:cNvPr id="3" name="Date Placeholder 2">
            <a:extLst>
              <a:ext uri="{FF2B5EF4-FFF2-40B4-BE49-F238E27FC236}">
                <a16:creationId xmlns:a16="http://schemas.microsoft.com/office/drawing/2014/main" id="{1E87C259-B6F1-4776-B031-30227F135A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A9BFF2-C90B-477E-9715-1B23DA4420F9}" type="datetimeFigureOut">
              <a:rPr lang="en-US">
                <a:solidFill>
                  <a:srgbClr val="000000"/>
                </a:solidFill>
                <a:latin typeface="Muli" panose="00000500000000000000" pitchFamily="2" charset="0"/>
              </a:rPr>
              <a:t>1/5/2021</a:t>
            </a:fld>
            <a:endParaRPr lang="en-US" dirty="0">
              <a:solidFill>
                <a:srgbClr val="000000"/>
              </a:solidFill>
              <a:latin typeface="Muli" panose="00000500000000000000" pitchFamily="2" charset="0"/>
            </a:endParaRPr>
          </a:p>
        </p:txBody>
      </p:sp>
      <p:sp>
        <p:nvSpPr>
          <p:cNvPr id="4" name="Footer Placeholder 3">
            <a:extLst>
              <a:ext uri="{FF2B5EF4-FFF2-40B4-BE49-F238E27FC236}">
                <a16:creationId xmlns:a16="http://schemas.microsoft.com/office/drawing/2014/main" id="{2D64F7A4-77BF-4E91-98A1-943775ED105B}"/>
              </a:ext>
            </a:extLst>
          </p:cNvPr>
          <p:cNvSpPr>
            <a:spLocks noGrp="1"/>
          </p:cNvSpPr>
          <p:nvPr>
            <p:ph type="ftr" sz="quarter" idx="2"/>
          </p:nvPr>
        </p:nvSpPr>
        <p:spPr>
          <a:xfrm>
            <a:off x="-1" y="8685213"/>
            <a:ext cx="3506209" cy="458787"/>
          </a:xfrm>
          <a:prstGeom prst="rect">
            <a:avLst/>
          </a:prstGeom>
        </p:spPr>
        <p:txBody>
          <a:bodyPr vert="horz" lIns="91440" tIns="45720" rIns="91440" bIns="45720" rtlCol="0" anchor="b"/>
          <a:lstStyle>
            <a:lvl1pPr algn="l">
              <a:defRPr sz="1200"/>
            </a:lvl1pPr>
          </a:lstStyle>
          <a:p>
            <a:pPr lvl="0"/>
            <a:r>
              <a:rPr lang="en-GB" sz="800" dirty="0">
                <a:solidFill>
                  <a:srgbClr val="000000"/>
                </a:solidFill>
                <a:latin typeface="Muli" panose="00000500000000000000" pitchFamily="2" charset="0"/>
              </a:rPr>
              <a:t>© 2019 AVEVA Group plc and its subsidiaries. All rights reserved.</a:t>
            </a:r>
          </a:p>
        </p:txBody>
      </p:sp>
      <p:sp>
        <p:nvSpPr>
          <p:cNvPr id="5" name="Slide Number Placeholder 4">
            <a:extLst>
              <a:ext uri="{FF2B5EF4-FFF2-40B4-BE49-F238E27FC236}">
                <a16:creationId xmlns:a16="http://schemas.microsoft.com/office/drawing/2014/main" id="{4055DACD-0D51-435C-8D26-DF12C905B2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EC808D-8967-49DA-A39C-3A758999D91A}" type="slidenum">
              <a:rPr lang="en-US" sz="800">
                <a:solidFill>
                  <a:srgbClr val="000000"/>
                </a:solidFill>
                <a:latin typeface="Muli" panose="00000500000000000000" pitchFamily="2" charset="0"/>
              </a:rPr>
              <a:t>‹Nr.›</a:t>
            </a:fld>
            <a:endParaRPr lang="en-US" sz="800" dirty="0">
              <a:solidFill>
                <a:srgbClr val="000000"/>
              </a:solidFill>
              <a:latin typeface="Muli" panose="00000500000000000000" pitchFamily="2" charset="0"/>
            </a:endParaRPr>
          </a:p>
        </p:txBody>
      </p:sp>
    </p:spTree>
    <p:extLst>
      <p:ext uri="{BB962C8B-B14F-4D97-AF65-F5344CB8AC3E}">
        <p14:creationId xmlns:p14="http://schemas.microsoft.com/office/powerpoint/2010/main" val="3769580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kern="1200">
                <a:solidFill>
                  <a:srgbClr val="000000"/>
                </a:solidFill>
                <a:latin typeface="Muli" panose="00000500000000000000" pitchFamily="2" charset="0"/>
                <a:ea typeface="+mn-ea"/>
                <a:cs typeface="+mn-cs"/>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kern="1200" smtClean="0">
                <a:solidFill>
                  <a:srgbClr val="000000"/>
                </a:solidFill>
                <a:latin typeface="Muli" panose="00000500000000000000" pitchFamily="2" charset="0"/>
                <a:ea typeface="+mn-ea"/>
                <a:cs typeface="+mn-cs"/>
              </a:defRPr>
            </a:lvl1pPr>
          </a:lstStyle>
          <a:p>
            <a:fld id="{F54DED76-5D38-41BF-9AF2-709E5C06511E}" type="datetimeFigureOut">
              <a:rPr lang="en-US" smtClean="0"/>
              <a:pPr/>
              <a:t>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1" y="8685213"/>
            <a:ext cx="3276095" cy="458787"/>
          </a:xfrm>
          <a:prstGeom prst="rect">
            <a:avLst/>
          </a:prstGeom>
        </p:spPr>
        <p:txBody>
          <a:bodyPr vert="horz" lIns="91440" tIns="45720" rIns="91440" bIns="45720" rtlCol="0" anchor="b"/>
          <a:lstStyle>
            <a:lvl1pPr algn="l">
              <a:defRPr sz="1200"/>
            </a:lvl1pPr>
          </a:lstStyle>
          <a:p>
            <a:r>
              <a:rPr lang="en-GB" sz="800" dirty="0">
                <a:solidFill>
                  <a:srgbClr val="000000"/>
                </a:solidFill>
                <a:latin typeface="Muli" panose="00000500000000000000" pitchFamily="2" charset="0"/>
              </a:rPr>
              <a:t>© 2019 AVEVA Group plc and its subsidiaries. All rights reserved.</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800" kern="1200" smtClean="0">
                <a:solidFill>
                  <a:srgbClr val="000000"/>
                </a:solidFill>
                <a:latin typeface="Muli" panose="00000500000000000000" pitchFamily="2" charset="0"/>
                <a:ea typeface="+mn-ea"/>
                <a:cs typeface="+mn-cs"/>
              </a:defRPr>
            </a:lvl1pPr>
          </a:lstStyle>
          <a:p>
            <a:fld id="{70234E84-C538-456E-9D17-5DEAA57ABBDE}" type="slidenum">
              <a:rPr lang="en-US" smtClean="0"/>
              <a:pPr/>
              <a:t>‹Nr.›</a:t>
            </a:fld>
            <a:endParaRPr lang="en-US" dirty="0"/>
          </a:p>
        </p:txBody>
      </p:sp>
    </p:spTree>
    <p:extLst>
      <p:ext uri="{BB962C8B-B14F-4D97-AF65-F5344CB8AC3E}">
        <p14:creationId xmlns:p14="http://schemas.microsoft.com/office/powerpoint/2010/main" val="1561402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uli" panose="00000500000000000000" pitchFamily="2" charset="0"/>
        <a:ea typeface="+mn-ea"/>
        <a:cs typeface="+mn-cs"/>
      </a:defRPr>
    </a:lvl1pPr>
    <a:lvl2pPr marL="457200" algn="l" defTabSz="914400" rtl="0" eaLnBrk="1" latinLnBrk="0" hangingPunct="1">
      <a:defRPr sz="1200" kern="1200">
        <a:solidFill>
          <a:schemeClr val="tx1"/>
        </a:solidFill>
        <a:latin typeface="Muli" panose="00000500000000000000" pitchFamily="2" charset="0"/>
        <a:ea typeface="+mn-ea"/>
        <a:cs typeface="+mn-cs"/>
      </a:defRPr>
    </a:lvl2pPr>
    <a:lvl3pPr marL="914400" algn="l" defTabSz="914400" rtl="0" eaLnBrk="1" latinLnBrk="0" hangingPunct="1">
      <a:defRPr sz="1200" kern="1200">
        <a:solidFill>
          <a:schemeClr val="tx1"/>
        </a:solidFill>
        <a:latin typeface="Muli" panose="00000500000000000000" pitchFamily="2" charset="0"/>
        <a:ea typeface="+mn-ea"/>
        <a:cs typeface="+mn-cs"/>
      </a:defRPr>
    </a:lvl3pPr>
    <a:lvl4pPr marL="1371600" algn="l" defTabSz="914400" rtl="0" eaLnBrk="1" latinLnBrk="0" hangingPunct="1">
      <a:defRPr sz="1200" kern="1200">
        <a:solidFill>
          <a:schemeClr val="tx1"/>
        </a:solidFill>
        <a:latin typeface="Muli" panose="00000500000000000000" pitchFamily="2" charset="0"/>
        <a:ea typeface="+mn-ea"/>
        <a:cs typeface="+mn-cs"/>
      </a:defRPr>
    </a:lvl4pPr>
    <a:lvl5pPr marL="1828800" algn="l" defTabSz="914400" rtl="0" eaLnBrk="1" latinLnBrk="0" hangingPunct="1">
      <a:defRPr sz="1200" kern="1200">
        <a:solidFill>
          <a:schemeClr val="tx1"/>
        </a:solidFill>
        <a:latin typeface="Muli"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234E84-C538-456E-9D17-5DEAA57ABBDE}" type="slidenum">
              <a:rPr lang="en-GB" smtClean="0"/>
              <a:pPr/>
              <a:t>5</a:t>
            </a:fld>
            <a:endParaRPr lang="en-GB"/>
          </a:p>
        </p:txBody>
      </p:sp>
    </p:spTree>
    <p:extLst>
      <p:ext uri="{BB962C8B-B14F-4D97-AF65-F5344CB8AC3E}">
        <p14:creationId xmlns:p14="http://schemas.microsoft.com/office/powerpoint/2010/main" val="720652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70234E84-C538-456E-9D17-5DEAA57ABBDE}"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11704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234E84-C538-456E-9D17-5DEAA57ABBDE}" type="slidenum">
              <a:rPr lang="en-GB" smtClean="0"/>
              <a:pPr/>
              <a:t>8</a:t>
            </a:fld>
            <a:endParaRPr lang="en-GB" dirty="0"/>
          </a:p>
        </p:txBody>
      </p:sp>
    </p:spTree>
    <p:extLst>
      <p:ext uri="{BB962C8B-B14F-4D97-AF65-F5344CB8AC3E}">
        <p14:creationId xmlns:p14="http://schemas.microsoft.com/office/powerpoint/2010/main" val="1333946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uli" panose="00000500000000000000" pitchFamily="2" charset="0"/>
                <a:ea typeface="+mn-ea"/>
                <a:cs typeface="+mn-cs"/>
              </a:rPr>
              <a:t>Four key areas have emerged as business imperatives for the new normal.  </a:t>
            </a:r>
          </a:p>
          <a:p>
            <a:pPr rtl="0" fontAlgn="base"/>
            <a:r>
              <a:rPr lang="en-GB" sz="1200" b="0" i="0" kern="1200">
                <a:solidFill>
                  <a:schemeClr val="tx1"/>
                </a:solidFill>
                <a:effectLst/>
                <a:latin typeface="Muli" panose="00000500000000000000" pitchFamily="2" charset="0"/>
                <a:ea typeface="+mn-ea"/>
                <a:cs typeface="+mn-cs"/>
              </a:rPr>
              <a:t>As capital investments reduce, companies need to re-evaluate projects for viability and to reduce total installed cost. This will require operators and contractors to revisit traditional work processes and information exchange, to enable an entirely new way of engineering. </a:t>
            </a:r>
          </a:p>
          <a:p>
            <a:pPr rtl="0" fontAlgn="base"/>
            <a:r>
              <a:rPr lang="en-GB" sz="1200" b="0" i="0" kern="1200">
                <a:solidFill>
                  <a:schemeClr val="tx1"/>
                </a:solidFill>
                <a:effectLst/>
                <a:latin typeface="Muli" panose="00000500000000000000" pitchFamily="2" charset="0"/>
                <a:ea typeface="+mn-ea"/>
                <a:cs typeface="+mn-cs"/>
              </a:rPr>
              <a:t>With remote teams requiring better context to supervise operations, collaborate and make decisions, there is a heightened need for better visualization and contextual analysis of operating information across the enterprise.  </a:t>
            </a:r>
          </a:p>
          <a:p>
            <a:pPr rtl="0" fontAlgn="base"/>
            <a:r>
              <a:rPr lang="en-GB" sz="1200" b="0" i="0" kern="1200">
                <a:solidFill>
                  <a:schemeClr val="tx1"/>
                </a:solidFill>
                <a:effectLst/>
                <a:latin typeface="Muli" panose="00000500000000000000" pitchFamily="2" charset="0"/>
                <a:ea typeface="+mn-ea"/>
                <a:cs typeface="+mn-cs"/>
              </a:rPr>
              <a:t>As operations start to become increasingly autonomous, ensuring the reliability and safe operation of critical assets with minimal supervision becomes vital. Personnel on the shop floor and in the field, will increasingly need work task enablers and aids, as deep operating expertise becomes scarce. </a:t>
            </a:r>
          </a:p>
          <a:p>
            <a:pPr rtl="0" fontAlgn="base"/>
            <a:r>
              <a:rPr lang="en-GB" sz="1200" b="0" i="0" kern="1200">
                <a:solidFill>
                  <a:schemeClr val="tx1"/>
                </a:solidFill>
                <a:effectLst/>
                <a:latin typeface="Muli" panose="00000500000000000000" pitchFamily="2" charset="0"/>
                <a:ea typeface="+mn-ea"/>
                <a:cs typeface="+mn-cs"/>
              </a:rPr>
              <a:t>And finally, in an environment of heightened volatility and unpredictability on both the supply and demand side, companies will need to drive high levels of agility and responsiveness across value chains to minimize value leaks, optimize production and maximize profit opportunities. </a:t>
            </a:r>
          </a:p>
          <a:p>
            <a:pPr rtl="0" fontAlgn="base"/>
            <a:endParaRPr lang="en-GB" sz="1200" b="0" i="0" kern="1200">
              <a:solidFill>
                <a:schemeClr val="tx1"/>
              </a:solidFill>
              <a:effectLst/>
              <a:latin typeface="Muli" panose="00000500000000000000" pitchFamily="2" charset="0"/>
              <a:ea typeface="+mn-ea"/>
              <a:cs typeface="+mn-cs"/>
            </a:endParaRPr>
          </a:p>
          <a:p>
            <a:pPr rtl="0" fontAlgn="base"/>
            <a:r>
              <a:rPr lang="en-GB" sz="1200" b="0" i="0" kern="1200">
                <a:solidFill>
                  <a:schemeClr val="tx1"/>
                </a:solidFill>
                <a:effectLst/>
                <a:latin typeface="Muli" panose="00000500000000000000" pitchFamily="2" charset="0"/>
                <a:ea typeface="+mn-ea"/>
                <a:cs typeface="+mn-cs"/>
              </a:rPr>
              <a:t>However, addressing these requirements does not mean a fresh start.  </a:t>
            </a:r>
          </a:p>
          <a:p>
            <a:pPr rtl="0" fontAlgn="base"/>
            <a:r>
              <a:rPr lang="en-GB" sz="1200" b="0" i="0" kern="1200">
                <a:solidFill>
                  <a:schemeClr val="tx1"/>
                </a:solidFill>
                <a:effectLst/>
                <a:latin typeface="Muli" panose="00000500000000000000" pitchFamily="2" charset="0"/>
                <a:ea typeface="+mn-ea"/>
                <a:cs typeface="+mn-cs"/>
              </a:rPr>
              <a:t>In the industrial context, much of the foundational work has already been done, within the broad theme of digital transformation. </a:t>
            </a:r>
          </a:p>
          <a:p>
            <a:pPr rtl="0" fontAlgn="base"/>
            <a:r>
              <a:rPr lang="en-GB" sz="1200" b="0" i="0" kern="1200">
                <a:solidFill>
                  <a:schemeClr val="tx1"/>
                </a:solidFill>
                <a:effectLst/>
                <a:latin typeface="Muli" panose="00000500000000000000" pitchFamily="2" charset="0"/>
                <a:ea typeface="+mn-ea"/>
                <a:cs typeface="+mn-cs"/>
              </a:rPr>
              <a:t>First, Industrial IOT has created the opportunity to access unprecedented amounts of data from connected assets, </a:t>
            </a:r>
          </a:p>
          <a:p>
            <a:pPr rtl="0" fontAlgn="base"/>
            <a:r>
              <a:rPr lang="en-GB" sz="1200" b="0" i="0" kern="1200">
                <a:solidFill>
                  <a:schemeClr val="tx1"/>
                </a:solidFill>
                <a:effectLst/>
                <a:latin typeface="Muli" panose="00000500000000000000" pitchFamily="2" charset="0"/>
                <a:ea typeface="+mn-ea"/>
                <a:cs typeface="+mn-cs"/>
              </a:rPr>
              <a:t>Secondly, with improvements in connectivity and data security, historical barriers have started to lower and the advantages of cloud deployments, have started to get realized, and </a:t>
            </a:r>
          </a:p>
          <a:p>
            <a:pPr rtl="0" fontAlgn="base"/>
            <a:r>
              <a:rPr lang="en-GB" sz="1200" b="0" i="0" kern="1200">
                <a:solidFill>
                  <a:schemeClr val="tx1"/>
                </a:solidFill>
                <a:effectLst/>
                <a:latin typeface="Muli" panose="00000500000000000000" pitchFamily="2" charset="0"/>
                <a:ea typeface="+mn-ea"/>
                <a:cs typeface="+mn-cs"/>
              </a:rPr>
              <a:t>Finally, the management of change within organizations, often underestimated in its impact on technology adoption and scaling, started in a formal sense as companies started to drive digital transformation initiatives.  </a:t>
            </a:r>
          </a:p>
          <a:p>
            <a:pPr rtl="0" fontAlgn="base"/>
            <a:r>
              <a:rPr lang="en-GB" sz="1200" b="0" i="0" kern="1200">
                <a:solidFill>
                  <a:schemeClr val="tx1"/>
                </a:solidFill>
                <a:effectLst/>
                <a:latin typeface="Muli" panose="00000500000000000000" pitchFamily="2" charset="0"/>
                <a:ea typeface="+mn-ea"/>
                <a:cs typeface="+mn-cs"/>
              </a:rPr>
              <a:t>The progress made in these key areas has created the foundation for the industrial sector to address the imperatives of the new normal.  </a:t>
            </a:r>
          </a:p>
          <a:p>
            <a:pPr rtl="0" fontAlgn="base"/>
            <a:endParaRPr lang="en-GB" sz="1200" b="0" i="0" kern="1200">
              <a:solidFill>
                <a:schemeClr val="tx1"/>
              </a:solidFill>
              <a:effectLst/>
              <a:latin typeface="Muli" panose="00000500000000000000" pitchFamily="2" charset="0"/>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234E84-C538-456E-9D17-5DEAA57ABBDE}" type="slidenum">
              <a:rPr kumimoji="0" lang="en-US" sz="800" b="0" i="0" u="none" strike="noStrike" kern="1200" cap="none" spc="0" normalizeH="0" baseline="0" noProof="0" smtClean="0">
                <a:ln>
                  <a:noFill/>
                </a:ln>
                <a:solidFill>
                  <a:srgbClr val="000000"/>
                </a:solidFill>
                <a:effectLst/>
                <a:uLnTx/>
                <a:uFillTx/>
                <a:latin typeface="Muli" panose="00000500000000000000" pitchFamily="2"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000000"/>
              </a:solidFill>
              <a:effectLst/>
              <a:uLnTx/>
              <a:uFillTx/>
              <a:latin typeface="Muli" panose="00000500000000000000" pitchFamily="2" charset="0"/>
              <a:ea typeface="+mn-ea"/>
              <a:cs typeface="+mn-cs"/>
            </a:endParaRPr>
          </a:p>
        </p:txBody>
      </p:sp>
    </p:spTree>
    <p:extLst>
      <p:ext uri="{BB962C8B-B14F-4D97-AF65-F5344CB8AC3E}">
        <p14:creationId xmlns:p14="http://schemas.microsoft.com/office/powerpoint/2010/main" val="1173343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183532-AAC1-6E43-A0F6-8F8FD5586818}" type="slidenum">
              <a:rPr kumimoji="0" lang="en-US" sz="800" b="0" i="0" u="none" strike="noStrike" kern="1200" cap="none" spc="0" normalizeH="0" baseline="0" noProof="0" smtClean="0">
                <a:ln>
                  <a:noFill/>
                </a:ln>
                <a:solidFill>
                  <a:srgbClr val="000000"/>
                </a:solidFill>
                <a:effectLst/>
                <a:uLnTx/>
                <a:uFillTx/>
                <a:latin typeface="Muli" panose="00000500000000000000" pitchFamily="2"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000000"/>
              </a:solidFill>
              <a:effectLst/>
              <a:uLnTx/>
              <a:uFillTx/>
              <a:latin typeface="Muli" panose="00000500000000000000" pitchFamily="2" charset="0"/>
              <a:ea typeface="+mn-ea"/>
              <a:cs typeface="+mn-cs"/>
            </a:endParaRPr>
          </a:p>
        </p:txBody>
      </p:sp>
    </p:spTree>
    <p:extLst>
      <p:ext uri="{BB962C8B-B14F-4D97-AF65-F5344CB8AC3E}">
        <p14:creationId xmlns:p14="http://schemas.microsoft.com/office/powerpoint/2010/main" val="154612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6031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E7F34D1A-B7E5-DE48-8EA9-859D9DE63652}" type="slidenum">
              <a:rPr lang="en-US" smtClean="0"/>
              <a:pPr/>
              <a:t>23</a:t>
            </a:fld>
            <a:endParaRPr lang="en-US" dirty="0"/>
          </a:p>
        </p:txBody>
      </p:sp>
    </p:spTree>
    <p:extLst>
      <p:ext uri="{BB962C8B-B14F-4D97-AF65-F5344CB8AC3E}">
        <p14:creationId xmlns:p14="http://schemas.microsoft.com/office/powerpoint/2010/main" val="534376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F34D1A-B7E5-DE48-8EA9-859D9DE63652}" type="slidenum">
              <a:rPr lang="en-US" smtClean="0"/>
              <a:pPr/>
              <a:t>24</a:t>
            </a:fld>
            <a:endParaRPr lang="en-US" dirty="0"/>
          </a:p>
        </p:txBody>
      </p:sp>
    </p:spTree>
    <p:extLst>
      <p:ext uri="{BB962C8B-B14F-4D97-AF65-F5344CB8AC3E}">
        <p14:creationId xmlns:p14="http://schemas.microsoft.com/office/powerpoint/2010/main" val="1033575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F34D1A-B7E5-DE48-8EA9-859D9DE63652}" type="slidenum">
              <a:rPr lang="en-US" smtClean="0"/>
              <a:pPr/>
              <a:t>25</a:t>
            </a:fld>
            <a:endParaRPr lang="en-US" dirty="0"/>
          </a:p>
        </p:txBody>
      </p:sp>
    </p:spTree>
    <p:extLst>
      <p:ext uri="{BB962C8B-B14F-4D97-AF65-F5344CB8AC3E}">
        <p14:creationId xmlns:p14="http://schemas.microsoft.com/office/powerpoint/2010/main" val="723418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2.tif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2.tiff"/></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wrap="square" tIns="0" bIns="0"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3"/>
            <a:ext cx="11185080" cy="4171165"/>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cxnSp>
        <p:nvCxnSpPr>
          <p:cNvPr id="6" name="Straight Connector 5">
            <a:extLst>
              <a:ext uri="{FF2B5EF4-FFF2-40B4-BE49-F238E27FC236}">
                <a16:creationId xmlns:a16="http://schemas.microsoft.com/office/drawing/2014/main" id="{0E60D98B-EF2F-4F66-BDC3-D6083617DF31}"/>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8" name="Text Placeholder 7">
            <a:extLst>
              <a:ext uri="{FF2B5EF4-FFF2-40B4-BE49-F238E27FC236}">
                <a16:creationId xmlns:a16="http://schemas.microsoft.com/office/drawing/2014/main" id="{2D2CB7B5-7609-4CEF-BB73-071C9A965173}"/>
              </a:ext>
            </a:extLst>
          </p:cNvPr>
          <p:cNvSpPr>
            <a:spLocks noGrp="1"/>
          </p:cNvSpPr>
          <p:nvPr>
            <p:ph type="body" sz="quarter" idx="13" hasCustomPrompt="1"/>
          </p:nvPr>
        </p:nvSpPr>
        <p:spPr>
          <a:xfrm>
            <a:off x="504000" y="1426464"/>
            <a:ext cx="11183112"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spTree>
    <p:extLst>
      <p:ext uri="{BB962C8B-B14F-4D97-AF65-F5344CB8AC3E}">
        <p14:creationId xmlns:p14="http://schemas.microsoft.com/office/powerpoint/2010/main" val="918060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7" name="Text Placeholder 7">
            <a:extLst>
              <a:ext uri="{FF2B5EF4-FFF2-40B4-BE49-F238E27FC236}">
                <a16:creationId xmlns:a16="http://schemas.microsoft.com/office/drawing/2014/main" id="{7E777591-E36C-4055-B5FF-2F0E7E02A135}"/>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9" name="Straight Connector 8">
            <a:extLst>
              <a:ext uri="{FF2B5EF4-FFF2-40B4-BE49-F238E27FC236}">
                <a16:creationId xmlns:a16="http://schemas.microsoft.com/office/drawing/2014/main" id="{68F5FB39-87CC-461F-8734-808C0D36A755}"/>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871851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Tree>
    <p:extLst>
      <p:ext uri="{BB962C8B-B14F-4D97-AF65-F5344CB8AC3E}">
        <p14:creationId xmlns:p14="http://schemas.microsoft.com/office/powerpoint/2010/main" val="2851160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option">
    <p:bg>
      <p:bgPr>
        <a:solidFill>
          <a:schemeClr val="tx2"/>
        </a:solidFill>
        <a:effectLst/>
      </p:bgPr>
    </p:bg>
    <p:spTree>
      <p:nvGrpSpPr>
        <p:cNvPr id="1" name=""/>
        <p:cNvGrpSpPr/>
        <p:nvPr/>
      </p:nvGrpSpPr>
      <p:grpSpPr>
        <a:xfrm>
          <a:off x="0" y="0"/>
          <a:ext cx="0" cy="0"/>
          <a:chOff x="0" y="0"/>
          <a:chExt cx="0" cy="0"/>
        </a:xfrm>
      </p:grpSpPr>
      <p:sp>
        <p:nvSpPr>
          <p:cNvPr id="25" name="Picture Placeholder 3">
            <a:extLst>
              <a:ext uri="{FF2B5EF4-FFF2-40B4-BE49-F238E27FC236}">
                <a16:creationId xmlns:a16="http://schemas.microsoft.com/office/drawing/2014/main" id="{FC293AC8-10B8-4969-B6D2-FA05ED9AE145}"/>
              </a:ext>
            </a:extLst>
          </p:cNvPr>
          <p:cNvSpPr>
            <a:spLocks noGrp="1"/>
          </p:cNvSpPr>
          <p:nvPr>
            <p:ph type="pic" sz="quarter" idx="15" hasCustomPrompt="1"/>
          </p:nvPr>
        </p:nvSpPr>
        <p:spPr>
          <a:xfrm>
            <a:off x="6215790" y="0"/>
            <a:ext cx="5976209"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4" name="Rectangle 3">
            <a:extLst>
              <a:ext uri="{FF2B5EF4-FFF2-40B4-BE49-F238E27FC236}">
                <a16:creationId xmlns:a16="http://schemas.microsoft.com/office/drawing/2014/main" id="{A5EFC472-B181-42A3-86B6-FB057E93808E}"/>
              </a:ext>
            </a:extLst>
          </p:cNvPr>
          <p:cNvSpPr/>
          <p:nvPr userDrawn="1"/>
        </p:nvSpPr>
        <p:spPr>
          <a:xfrm>
            <a:off x="0" y="0"/>
            <a:ext cx="621579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504000" y="587361"/>
            <a:ext cx="534924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7" name="TextBox 16">
            <a:extLst>
              <a:ext uri="{FF2B5EF4-FFF2-40B4-BE49-F238E27FC236}">
                <a16:creationId xmlns:a16="http://schemas.microsoft.com/office/drawing/2014/main" id="{7E5A9918-D0F1-4E3A-BC00-0A470C1DFF2D}"/>
              </a:ext>
            </a:extLst>
          </p:cNvPr>
          <p:cNvSpPr txBox="1"/>
          <p:nvPr userDrawn="1"/>
        </p:nvSpPr>
        <p:spPr>
          <a:xfrm>
            <a:off x="6215791" y="6957236"/>
            <a:ext cx="5976209" cy="1015663"/>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dirty="0">
                <a:solidFill>
                  <a:schemeClr val="tx1">
                    <a:lumMod val="85000"/>
                    <a:lumOff val="1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24" name="Text Placeholder 7">
            <a:extLst>
              <a:ext uri="{FF2B5EF4-FFF2-40B4-BE49-F238E27FC236}">
                <a16:creationId xmlns:a16="http://schemas.microsoft.com/office/drawing/2014/main" id="{3D535C17-924C-483D-B45F-06D6DFE97419}"/>
              </a:ext>
            </a:extLst>
          </p:cNvPr>
          <p:cNvSpPr>
            <a:spLocks noGrp="1"/>
          </p:cNvSpPr>
          <p:nvPr>
            <p:ph type="body" sz="quarter" idx="13" hasCustomPrompt="1"/>
          </p:nvPr>
        </p:nvSpPr>
        <p:spPr>
          <a:xfrm>
            <a:off x="504000" y="1426463"/>
            <a:ext cx="5349240"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grpSp>
        <p:nvGrpSpPr>
          <p:cNvPr id="26" name="Group 51">
            <a:extLst>
              <a:ext uri="{FF2B5EF4-FFF2-40B4-BE49-F238E27FC236}">
                <a16:creationId xmlns:a16="http://schemas.microsoft.com/office/drawing/2014/main" id="{96BEBC43-1AFF-426E-8856-81AD71266147}"/>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27" name="Freeform 52">
              <a:extLst>
                <a:ext uri="{FF2B5EF4-FFF2-40B4-BE49-F238E27FC236}">
                  <a16:creationId xmlns:a16="http://schemas.microsoft.com/office/drawing/2014/main" id="{9E9EB75E-8DF8-48B4-81FC-410AA4DBD76E}"/>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 name="Freeform 53">
              <a:extLst>
                <a:ext uri="{FF2B5EF4-FFF2-40B4-BE49-F238E27FC236}">
                  <a16:creationId xmlns:a16="http://schemas.microsoft.com/office/drawing/2014/main" id="{893D81EB-F2E3-46AC-8EE0-EA2392D45D2B}"/>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 name="Freeform 54">
              <a:extLst>
                <a:ext uri="{FF2B5EF4-FFF2-40B4-BE49-F238E27FC236}">
                  <a16:creationId xmlns:a16="http://schemas.microsoft.com/office/drawing/2014/main" id="{5B1C3427-1473-4BAC-97B9-2E75F96BD494}"/>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5">
              <a:extLst>
                <a:ext uri="{FF2B5EF4-FFF2-40B4-BE49-F238E27FC236}">
                  <a16:creationId xmlns:a16="http://schemas.microsoft.com/office/drawing/2014/main" id="{BD4764CE-C545-4A1B-8DBD-239E6FE440EA}"/>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6">
              <a:extLst>
                <a:ext uri="{FF2B5EF4-FFF2-40B4-BE49-F238E27FC236}">
                  <a16:creationId xmlns:a16="http://schemas.microsoft.com/office/drawing/2014/main" id="{515E7A94-C618-4112-84E5-1B65B02E0230}"/>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7">
              <a:extLst>
                <a:ext uri="{FF2B5EF4-FFF2-40B4-BE49-F238E27FC236}">
                  <a16:creationId xmlns:a16="http://schemas.microsoft.com/office/drawing/2014/main" id="{2D581845-D7D4-45CA-84A7-9524B66416FF}"/>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8">
              <a:extLst>
                <a:ext uri="{FF2B5EF4-FFF2-40B4-BE49-F238E27FC236}">
                  <a16:creationId xmlns:a16="http://schemas.microsoft.com/office/drawing/2014/main" id="{AFC31AC1-3AB0-45DC-8908-B832100E3584}"/>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9">
              <a:extLst>
                <a:ext uri="{FF2B5EF4-FFF2-40B4-BE49-F238E27FC236}">
                  <a16:creationId xmlns:a16="http://schemas.microsoft.com/office/drawing/2014/main" id="{354F9D23-F6C9-4C05-9ADC-72EDAE922A2A}"/>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cxnSp>
        <p:nvCxnSpPr>
          <p:cNvPr id="22" name="Straight Connector 21">
            <a:extLst>
              <a:ext uri="{FF2B5EF4-FFF2-40B4-BE49-F238E27FC236}">
                <a16:creationId xmlns:a16="http://schemas.microsoft.com/office/drawing/2014/main" id="{A4BEB5D1-C5DD-4BE7-9322-CEA33218FB96}"/>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255717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option - Right">
    <p:bg>
      <p:bgPr>
        <a:solidFill>
          <a:schemeClr val="tx2"/>
        </a:solidFill>
        <a:effectLst/>
      </p:bgPr>
    </p:bg>
    <p:spTree>
      <p:nvGrpSpPr>
        <p:cNvPr id="1" name=""/>
        <p:cNvGrpSpPr/>
        <p:nvPr/>
      </p:nvGrpSpPr>
      <p:grpSpPr>
        <a:xfrm>
          <a:off x="0" y="0"/>
          <a:ext cx="0" cy="0"/>
          <a:chOff x="0" y="0"/>
          <a:chExt cx="0" cy="0"/>
        </a:xfrm>
      </p:grpSpPr>
      <p:sp>
        <p:nvSpPr>
          <p:cNvPr id="37" name="Picture Placeholder 3">
            <a:extLst>
              <a:ext uri="{FF2B5EF4-FFF2-40B4-BE49-F238E27FC236}">
                <a16:creationId xmlns:a16="http://schemas.microsoft.com/office/drawing/2014/main" id="{9A8A3119-8FBA-4783-8FBD-9A15FFC02902}"/>
              </a:ext>
            </a:extLst>
          </p:cNvPr>
          <p:cNvSpPr>
            <a:spLocks noGrp="1"/>
          </p:cNvSpPr>
          <p:nvPr>
            <p:ph type="pic" sz="quarter" idx="15" hasCustomPrompt="1"/>
          </p:nvPr>
        </p:nvSpPr>
        <p:spPr>
          <a:xfrm>
            <a:off x="1" y="0"/>
            <a:ext cx="596392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12" name="Rectangle 11">
            <a:extLst>
              <a:ext uri="{FF2B5EF4-FFF2-40B4-BE49-F238E27FC236}">
                <a16:creationId xmlns:a16="http://schemas.microsoft.com/office/drawing/2014/main" id="{34849AE9-3E87-4916-9292-110A15BFC65D}"/>
              </a:ext>
            </a:extLst>
          </p:cNvPr>
          <p:cNvSpPr/>
          <p:nvPr userDrawn="1"/>
        </p:nvSpPr>
        <p:spPr>
          <a:xfrm>
            <a:off x="5963920" y="0"/>
            <a:ext cx="622807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336792" y="587361"/>
            <a:ext cx="534924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6336792"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cxnSp>
        <p:nvCxnSpPr>
          <p:cNvPr id="27" name="Straight Connector 26">
            <a:extLst>
              <a:ext uri="{FF2B5EF4-FFF2-40B4-BE49-F238E27FC236}">
                <a16:creationId xmlns:a16="http://schemas.microsoft.com/office/drawing/2014/main" id="{58F97C59-1BB4-49F4-8821-7A523C8862AD}"/>
              </a:ext>
            </a:extLst>
          </p:cNvPr>
          <p:cNvCxnSpPr>
            <a:cxnSpLocks/>
          </p:cNvCxnSpPr>
          <p:nvPr userDrawn="1"/>
        </p:nvCxnSpPr>
        <p:spPr>
          <a:xfrm flipH="1">
            <a:off x="6373368"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6" name="TextBox 25">
            <a:extLst>
              <a:ext uri="{FF2B5EF4-FFF2-40B4-BE49-F238E27FC236}">
                <a16:creationId xmlns:a16="http://schemas.microsoft.com/office/drawing/2014/main" id="{6AF92091-8416-433B-9488-D438A02ED0B7}"/>
              </a:ext>
            </a:extLst>
          </p:cNvPr>
          <p:cNvSpPr txBox="1"/>
          <p:nvPr userDrawn="1"/>
        </p:nvSpPr>
        <p:spPr>
          <a:xfrm>
            <a:off x="0" y="6957236"/>
            <a:ext cx="5976209" cy="707886"/>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kern="1200" dirty="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 </a:t>
            </a:r>
          </a:p>
        </p:txBody>
      </p:sp>
      <p:sp>
        <p:nvSpPr>
          <p:cNvPr id="25" name="Text Placeholder 7">
            <a:extLst>
              <a:ext uri="{FF2B5EF4-FFF2-40B4-BE49-F238E27FC236}">
                <a16:creationId xmlns:a16="http://schemas.microsoft.com/office/drawing/2014/main" id="{92053DD7-7B95-4D58-8EBA-0F48F7F1E9C6}"/>
              </a:ext>
            </a:extLst>
          </p:cNvPr>
          <p:cNvSpPr>
            <a:spLocks noGrp="1"/>
          </p:cNvSpPr>
          <p:nvPr>
            <p:ph type="body" sz="quarter" idx="13" hasCustomPrompt="1"/>
          </p:nvPr>
        </p:nvSpPr>
        <p:spPr>
          <a:xfrm>
            <a:off x="6336792" y="1426463"/>
            <a:ext cx="5349240"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grpSp>
        <p:nvGrpSpPr>
          <p:cNvPr id="28" name="Group 51">
            <a:extLst>
              <a:ext uri="{FF2B5EF4-FFF2-40B4-BE49-F238E27FC236}">
                <a16:creationId xmlns:a16="http://schemas.microsoft.com/office/drawing/2014/main" id="{0DE8CD78-A93D-4AC7-8764-72D03B50D652}"/>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29" name="Freeform 52">
              <a:extLst>
                <a:ext uri="{FF2B5EF4-FFF2-40B4-BE49-F238E27FC236}">
                  <a16:creationId xmlns:a16="http://schemas.microsoft.com/office/drawing/2014/main" id="{BE50E4BD-9251-42C4-BC15-74013B34D813}"/>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3">
              <a:extLst>
                <a:ext uri="{FF2B5EF4-FFF2-40B4-BE49-F238E27FC236}">
                  <a16:creationId xmlns:a16="http://schemas.microsoft.com/office/drawing/2014/main" id="{24F41E04-9249-43FF-85D4-7677D2227489}"/>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4">
              <a:extLst>
                <a:ext uri="{FF2B5EF4-FFF2-40B4-BE49-F238E27FC236}">
                  <a16:creationId xmlns:a16="http://schemas.microsoft.com/office/drawing/2014/main" id="{66DDC8C1-6FC8-4161-82C3-17071F913A29}"/>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5">
              <a:extLst>
                <a:ext uri="{FF2B5EF4-FFF2-40B4-BE49-F238E27FC236}">
                  <a16:creationId xmlns:a16="http://schemas.microsoft.com/office/drawing/2014/main" id="{94D21E7D-696B-4F06-984A-14320C9155B7}"/>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6">
              <a:extLst>
                <a:ext uri="{FF2B5EF4-FFF2-40B4-BE49-F238E27FC236}">
                  <a16:creationId xmlns:a16="http://schemas.microsoft.com/office/drawing/2014/main" id="{BC938D3D-F732-4FC6-B88D-34027CCB0039}"/>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7">
              <a:extLst>
                <a:ext uri="{FF2B5EF4-FFF2-40B4-BE49-F238E27FC236}">
                  <a16:creationId xmlns:a16="http://schemas.microsoft.com/office/drawing/2014/main" id="{65B40BD8-3C31-473A-9447-E6CFCF031170}"/>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8">
              <a:extLst>
                <a:ext uri="{FF2B5EF4-FFF2-40B4-BE49-F238E27FC236}">
                  <a16:creationId xmlns:a16="http://schemas.microsoft.com/office/drawing/2014/main" id="{0EC4BA7E-80F0-4787-928A-FA57A101E41B}"/>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9">
              <a:extLst>
                <a:ext uri="{FF2B5EF4-FFF2-40B4-BE49-F238E27FC236}">
                  <a16:creationId xmlns:a16="http://schemas.microsoft.com/office/drawing/2014/main" id="{1D353F10-702E-4F81-AC2D-D5A1239C4851}"/>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03333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6336810" y="1929384"/>
            <a:ext cx="535227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9" name="Text Placeholder 7">
            <a:extLst>
              <a:ext uri="{FF2B5EF4-FFF2-40B4-BE49-F238E27FC236}">
                <a16:creationId xmlns:a16="http://schemas.microsoft.com/office/drawing/2014/main" id="{DB4D8230-D18B-4218-ACED-FE3428F1220E}"/>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0" name="Straight Connector 9">
            <a:extLst>
              <a:ext uri="{FF2B5EF4-FFF2-40B4-BE49-F238E27FC236}">
                <a16:creationId xmlns:a16="http://schemas.microsoft.com/office/drawing/2014/main" id="{8907BD32-5232-413D-85F0-750F09AB8F1A}"/>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811522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356000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431546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38" name="Content Placeholder 4">
            <a:extLst>
              <a:ext uri="{FF2B5EF4-FFF2-40B4-BE49-F238E27FC236}">
                <a16:creationId xmlns:a16="http://schemas.microsoft.com/office/drawing/2014/main" id="{3379CEFD-F123-4DF5-821E-A5EA037AF89F}"/>
              </a:ext>
            </a:extLst>
          </p:cNvPr>
          <p:cNvSpPr>
            <a:spLocks noGrp="1"/>
          </p:cNvSpPr>
          <p:nvPr>
            <p:ph sz="quarter" idx="15"/>
          </p:nvPr>
        </p:nvSpPr>
        <p:spPr>
          <a:xfrm>
            <a:off x="812800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10" name="Text Placeholder 7">
            <a:extLst>
              <a:ext uri="{FF2B5EF4-FFF2-40B4-BE49-F238E27FC236}">
                <a16:creationId xmlns:a16="http://schemas.microsoft.com/office/drawing/2014/main" id="{1BED90E6-10F3-4F46-A80E-367509BDA8CC}"/>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5C878C1C-5F6E-4758-94DA-1C96F7F4CD9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563466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ed bullets">
    <p:bg>
      <p:bgPr>
        <a:solidFill>
          <a:schemeClr val="tx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6B4653AF-6DD3-47CE-92B6-B0560F7D04D9}"/>
              </a:ext>
            </a:extLst>
          </p:cNvPr>
          <p:cNvSpPr>
            <a:spLocks noGrp="1"/>
          </p:cNvSpPr>
          <p:nvPr>
            <p:ph type="pic" sz="quarter" idx="15" hasCustomPrompt="1"/>
          </p:nvPr>
        </p:nvSpPr>
        <p:spPr>
          <a:xfrm>
            <a:off x="812800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2" name="Rectangle 1">
            <a:extLst>
              <a:ext uri="{FF2B5EF4-FFF2-40B4-BE49-F238E27FC236}">
                <a16:creationId xmlns:a16="http://schemas.microsoft.com/office/drawing/2014/main" id="{AB38D0C3-A32B-4074-9BD4-B95C01963138}"/>
              </a:ext>
            </a:extLst>
          </p:cNvPr>
          <p:cNvSpPr/>
          <p:nvPr userDrawn="1"/>
        </p:nvSpPr>
        <p:spPr>
          <a:xfrm>
            <a:off x="0" y="0"/>
            <a:ext cx="8128000" cy="6869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504000" y="5665258"/>
            <a:ext cx="7246270" cy="433790"/>
          </a:xfrm>
        </p:spPr>
        <p:txBody>
          <a:bodyPr anchor="b">
            <a:noAutofit/>
          </a:bodyPr>
          <a:lstStyle>
            <a:lvl1pPr marL="0" indent="0">
              <a:lnSpc>
                <a:spcPts val="1200"/>
              </a:lnSpc>
              <a:spcAft>
                <a:spcPts val="0"/>
              </a:spcAft>
              <a:buNone/>
              <a:defRPr sz="1000" b="0" cap="none" baseline="0">
                <a:solidFill>
                  <a:schemeClr val="tx1"/>
                </a:solidFill>
                <a:latin typeface="Calibri" panose="020F0502020204030204" pitchFamily="34" charset="0"/>
                <a:cs typeface="Calibri" panose="020F0502020204030204" pitchFamily="34" charset="0"/>
              </a:defRPr>
            </a:lvl1pPr>
          </a:lstStyle>
          <a:p>
            <a:pPr lvl="0"/>
            <a:r>
              <a:rPr lang="en-US" dirty="0"/>
              <a:t>Insert Reference, Source or Caption text</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itle 1">
            <a:extLst>
              <a:ext uri="{FF2B5EF4-FFF2-40B4-BE49-F238E27FC236}">
                <a16:creationId xmlns:a16="http://schemas.microsoft.com/office/drawing/2014/main" id="{6BBD6827-614C-42E5-AB0C-CBB03453A08F}"/>
              </a:ext>
            </a:extLst>
          </p:cNvPr>
          <p:cNvSpPr>
            <a:spLocks noGrp="1"/>
          </p:cNvSpPr>
          <p:nvPr>
            <p:ph type="title" hasCustomPrompt="1"/>
          </p:nvPr>
        </p:nvSpPr>
        <p:spPr>
          <a:xfrm>
            <a:off x="504000" y="587361"/>
            <a:ext cx="724519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10" name="Content Placeholder 2">
            <a:extLst>
              <a:ext uri="{FF2B5EF4-FFF2-40B4-BE49-F238E27FC236}">
                <a16:creationId xmlns:a16="http://schemas.microsoft.com/office/drawing/2014/main" id="{D6F9BD08-D865-4502-9C7F-906139AAD7DD}"/>
              </a:ext>
            </a:extLst>
          </p:cNvPr>
          <p:cNvSpPr>
            <a:spLocks noGrp="1"/>
          </p:cNvSpPr>
          <p:nvPr>
            <p:ph idx="1"/>
          </p:nvPr>
        </p:nvSpPr>
        <p:spPr>
          <a:xfrm>
            <a:off x="504000" y="1929384"/>
            <a:ext cx="7245190" cy="3659219"/>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26" name="TextBox 25">
            <a:extLst>
              <a:ext uri="{FF2B5EF4-FFF2-40B4-BE49-F238E27FC236}">
                <a16:creationId xmlns:a16="http://schemas.microsoft.com/office/drawing/2014/main" id="{EDBC5502-C42F-42D3-88E6-899DA36A4255}"/>
              </a:ext>
            </a:extLst>
          </p:cNvPr>
          <p:cNvSpPr txBox="1"/>
          <p:nvPr userDrawn="1"/>
        </p:nvSpPr>
        <p:spPr>
          <a:xfrm>
            <a:off x="8128000" y="6957236"/>
            <a:ext cx="4064000" cy="1323439"/>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kern="1200" dirty="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p>
        </p:txBody>
      </p:sp>
      <p:sp>
        <p:nvSpPr>
          <p:cNvPr id="22" name="Text Placeholder 7">
            <a:extLst>
              <a:ext uri="{FF2B5EF4-FFF2-40B4-BE49-F238E27FC236}">
                <a16:creationId xmlns:a16="http://schemas.microsoft.com/office/drawing/2014/main" id="{B17325C0-924A-43CB-9ADA-AD51C9BF878C}"/>
              </a:ext>
            </a:extLst>
          </p:cNvPr>
          <p:cNvSpPr>
            <a:spLocks noGrp="1"/>
          </p:cNvSpPr>
          <p:nvPr>
            <p:ph type="body" sz="quarter" idx="13" hasCustomPrompt="1"/>
          </p:nvPr>
        </p:nvSpPr>
        <p:spPr>
          <a:xfrm>
            <a:off x="504000" y="1426463"/>
            <a:ext cx="7242048"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grpSp>
        <p:nvGrpSpPr>
          <p:cNvPr id="28" name="Group 51">
            <a:extLst>
              <a:ext uri="{FF2B5EF4-FFF2-40B4-BE49-F238E27FC236}">
                <a16:creationId xmlns:a16="http://schemas.microsoft.com/office/drawing/2014/main" id="{DEDA6CDF-6C76-4D61-94E0-2430E42AB224}"/>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29" name="Freeform 52">
              <a:extLst>
                <a:ext uri="{FF2B5EF4-FFF2-40B4-BE49-F238E27FC236}">
                  <a16:creationId xmlns:a16="http://schemas.microsoft.com/office/drawing/2014/main" id="{EF599CC6-DDE2-4A9A-B95E-831D25B59CEF}"/>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3">
              <a:extLst>
                <a:ext uri="{FF2B5EF4-FFF2-40B4-BE49-F238E27FC236}">
                  <a16:creationId xmlns:a16="http://schemas.microsoft.com/office/drawing/2014/main" id="{7E58BE6C-8482-44EA-941F-F43EC824A6D5}"/>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4">
              <a:extLst>
                <a:ext uri="{FF2B5EF4-FFF2-40B4-BE49-F238E27FC236}">
                  <a16:creationId xmlns:a16="http://schemas.microsoft.com/office/drawing/2014/main" id="{F31475DF-889F-4319-AF75-5DCBEEE40A02}"/>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5">
              <a:extLst>
                <a:ext uri="{FF2B5EF4-FFF2-40B4-BE49-F238E27FC236}">
                  <a16:creationId xmlns:a16="http://schemas.microsoft.com/office/drawing/2014/main" id="{B402080B-D5E2-467D-B342-D42F2D3F184B}"/>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6">
              <a:extLst>
                <a:ext uri="{FF2B5EF4-FFF2-40B4-BE49-F238E27FC236}">
                  <a16:creationId xmlns:a16="http://schemas.microsoft.com/office/drawing/2014/main" id="{BABD0B67-D683-4483-A763-79BA7385735D}"/>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7">
              <a:extLst>
                <a:ext uri="{FF2B5EF4-FFF2-40B4-BE49-F238E27FC236}">
                  <a16:creationId xmlns:a16="http://schemas.microsoft.com/office/drawing/2014/main" id="{83F57F2F-6125-45C4-BBA7-6DF48CAB78F5}"/>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8">
              <a:extLst>
                <a:ext uri="{FF2B5EF4-FFF2-40B4-BE49-F238E27FC236}">
                  <a16:creationId xmlns:a16="http://schemas.microsoft.com/office/drawing/2014/main" id="{C6031C15-E56F-43D9-8155-AD845DA35901}"/>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9">
              <a:extLst>
                <a:ext uri="{FF2B5EF4-FFF2-40B4-BE49-F238E27FC236}">
                  <a16:creationId xmlns:a16="http://schemas.microsoft.com/office/drawing/2014/main" id="{FFDDDCBA-D429-4C87-8551-3B782FE9BF77}"/>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cxnSp>
        <p:nvCxnSpPr>
          <p:cNvPr id="24" name="Straight Connector 23">
            <a:extLst>
              <a:ext uri="{FF2B5EF4-FFF2-40B4-BE49-F238E27FC236}">
                <a16:creationId xmlns:a16="http://schemas.microsoft.com/office/drawing/2014/main" id="{1B7A6BDD-221C-483A-BD7A-3246F3F7E4D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306933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mbered bullets - Right">
    <p:bg>
      <p:bgPr>
        <a:solidFill>
          <a:schemeClr val="tx2"/>
        </a:solidFill>
        <a:effectLst/>
      </p:bgPr>
    </p:bg>
    <p:spTree>
      <p:nvGrpSpPr>
        <p:cNvPr id="1" name=""/>
        <p:cNvGrpSpPr/>
        <p:nvPr/>
      </p:nvGrpSpPr>
      <p:grpSpPr>
        <a:xfrm>
          <a:off x="0" y="0"/>
          <a:ext cx="0" cy="0"/>
          <a:chOff x="0" y="0"/>
          <a:chExt cx="0" cy="0"/>
        </a:xfrm>
      </p:grpSpPr>
      <p:sp>
        <p:nvSpPr>
          <p:cNvPr id="42" name="Picture Placeholder 3">
            <a:extLst>
              <a:ext uri="{FF2B5EF4-FFF2-40B4-BE49-F238E27FC236}">
                <a16:creationId xmlns:a16="http://schemas.microsoft.com/office/drawing/2014/main" id="{243575B6-5C62-4FFF-BBDA-EFD258EAD15A}"/>
              </a:ext>
            </a:extLst>
          </p:cNvPr>
          <p:cNvSpPr>
            <a:spLocks noGrp="1"/>
          </p:cNvSpPr>
          <p:nvPr>
            <p:ph type="pic" sz="quarter" idx="15" hasCustomPrompt="1"/>
          </p:nvPr>
        </p:nvSpPr>
        <p:spPr>
          <a:xfrm>
            <a:off x="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2" name="Rectangle 1">
            <a:extLst>
              <a:ext uri="{FF2B5EF4-FFF2-40B4-BE49-F238E27FC236}">
                <a16:creationId xmlns:a16="http://schemas.microsoft.com/office/drawing/2014/main" id="{6E87E4C3-AAB0-4553-BF38-B9B1A156D5A7}"/>
              </a:ext>
            </a:extLst>
          </p:cNvPr>
          <p:cNvSpPr/>
          <p:nvPr userDrawn="1"/>
        </p:nvSpPr>
        <p:spPr>
          <a:xfrm>
            <a:off x="4064000" y="0"/>
            <a:ext cx="8128000" cy="6869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4443890" y="5665258"/>
            <a:ext cx="7246270" cy="433790"/>
          </a:xfrm>
        </p:spPr>
        <p:txBody>
          <a:bodyPr anchor="b">
            <a:noAutofit/>
          </a:bodyPr>
          <a:lstStyle>
            <a:lvl1pPr marL="0" indent="0">
              <a:lnSpc>
                <a:spcPts val="1200"/>
              </a:lnSpc>
              <a:spcAft>
                <a:spcPts val="0"/>
              </a:spcAft>
              <a:buNone/>
              <a:defRPr sz="1000" b="0" cap="none" baseline="0">
                <a:solidFill>
                  <a:schemeClr val="tx1"/>
                </a:solidFill>
                <a:latin typeface="Calibri" panose="020F0502020204030204" pitchFamily="34" charset="0"/>
                <a:cs typeface="Calibri" panose="020F0502020204030204" pitchFamily="34" charset="0"/>
              </a:defRPr>
            </a:lvl1pPr>
          </a:lstStyle>
          <a:p>
            <a:pPr lvl="0"/>
            <a:r>
              <a:rPr lang="en-US" dirty="0"/>
              <a:t>Insert Reference, Source or Caption text</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itle 1">
            <a:extLst>
              <a:ext uri="{FF2B5EF4-FFF2-40B4-BE49-F238E27FC236}">
                <a16:creationId xmlns:a16="http://schemas.microsoft.com/office/drawing/2014/main" id="{6BBD6827-614C-42E5-AB0C-CBB03453A08F}"/>
              </a:ext>
            </a:extLst>
          </p:cNvPr>
          <p:cNvSpPr>
            <a:spLocks noGrp="1"/>
          </p:cNvSpPr>
          <p:nvPr>
            <p:ph type="title" hasCustomPrompt="1"/>
          </p:nvPr>
        </p:nvSpPr>
        <p:spPr>
          <a:xfrm>
            <a:off x="4443890" y="587361"/>
            <a:ext cx="724519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10" name="Content Placeholder 2">
            <a:extLst>
              <a:ext uri="{FF2B5EF4-FFF2-40B4-BE49-F238E27FC236}">
                <a16:creationId xmlns:a16="http://schemas.microsoft.com/office/drawing/2014/main" id="{D6F9BD08-D865-4502-9C7F-906139AAD7DD}"/>
              </a:ext>
            </a:extLst>
          </p:cNvPr>
          <p:cNvSpPr>
            <a:spLocks noGrp="1"/>
          </p:cNvSpPr>
          <p:nvPr>
            <p:ph idx="1"/>
          </p:nvPr>
        </p:nvSpPr>
        <p:spPr>
          <a:xfrm>
            <a:off x="4443890" y="1929384"/>
            <a:ext cx="7245190" cy="3659219"/>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cxnSp>
        <p:nvCxnSpPr>
          <p:cNvPr id="11" name="Straight Connector 10">
            <a:extLst>
              <a:ext uri="{FF2B5EF4-FFF2-40B4-BE49-F238E27FC236}">
                <a16:creationId xmlns:a16="http://schemas.microsoft.com/office/drawing/2014/main" id="{E75ED9ED-4EFF-4CB1-B976-698F971C05F5}"/>
              </a:ext>
            </a:extLst>
          </p:cNvPr>
          <p:cNvCxnSpPr>
            <a:cxnSpLocks/>
          </p:cNvCxnSpPr>
          <p:nvPr userDrawn="1"/>
        </p:nvCxnSpPr>
        <p:spPr>
          <a:xfrm flipH="1">
            <a:off x="4480560"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3" name="TextBox 22">
            <a:extLst>
              <a:ext uri="{FF2B5EF4-FFF2-40B4-BE49-F238E27FC236}">
                <a16:creationId xmlns:a16="http://schemas.microsoft.com/office/drawing/2014/main" id="{F44BBA1C-64EF-488A-80A5-6B063D477D15}"/>
              </a:ext>
            </a:extLst>
          </p:cNvPr>
          <p:cNvSpPr txBox="1"/>
          <p:nvPr userDrawn="1"/>
        </p:nvSpPr>
        <p:spPr>
          <a:xfrm>
            <a:off x="1" y="6957236"/>
            <a:ext cx="4064000" cy="1015663"/>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kern="1200" dirty="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a:t>
            </a:r>
          </a:p>
        </p:txBody>
      </p:sp>
      <p:sp>
        <p:nvSpPr>
          <p:cNvPr id="20" name="Text Placeholder 7">
            <a:extLst>
              <a:ext uri="{FF2B5EF4-FFF2-40B4-BE49-F238E27FC236}">
                <a16:creationId xmlns:a16="http://schemas.microsoft.com/office/drawing/2014/main" id="{D868B68B-779A-4659-B2F6-AC322A22BE84}"/>
              </a:ext>
            </a:extLst>
          </p:cNvPr>
          <p:cNvSpPr>
            <a:spLocks noGrp="1"/>
          </p:cNvSpPr>
          <p:nvPr>
            <p:ph type="body" sz="quarter" idx="13" hasCustomPrompt="1"/>
          </p:nvPr>
        </p:nvSpPr>
        <p:spPr>
          <a:xfrm>
            <a:off x="4447032" y="1426463"/>
            <a:ext cx="7242048"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grpSp>
        <p:nvGrpSpPr>
          <p:cNvPr id="24" name="Group 51">
            <a:extLst>
              <a:ext uri="{FF2B5EF4-FFF2-40B4-BE49-F238E27FC236}">
                <a16:creationId xmlns:a16="http://schemas.microsoft.com/office/drawing/2014/main" id="{920A35AA-C598-46DC-B9D4-C2D4B6C17F87}"/>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25" name="Freeform 52">
              <a:extLst>
                <a:ext uri="{FF2B5EF4-FFF2-40B4-BE49-F238E27FC236}">
                  <a16:creationId xmlns:a16="http://schemas.microsoft.com/office/drawing/2014/main" id="{720228D3-0B39-4E87-86E1-F1C8F5FB867A}"/>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 name="Freeform 53">
              <a:extLst>
                <a:ext uri="{FF2B5EF4-FFF2-40B4-BE49-F238E27FC236}">
                  <a16:creationId xmlns:a16="http://schemas.microsoft.com/office/drawing/2014/main" id="{9E2A87F6-73F7-4BF4-A7DD-FED2FA98F023}"/>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 name="Freeform 54">
              <a:extLst>
                <a:ext uri="{FF2B5EF4-FFF2-40B4-BE49-F238E27FC236}">
                  <a16:creationId xmlns:a16="http://schemas.microsoft.com/office/drawing/2014/main" id="{E8083D16-B4CA-459F-AD47-2B6332480E44}"/>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7" name="Freeform 55">
              <a:extLst>
                <a:ext uri="{FF2B5EF4-FFF2-40B4-BE49-F238E27FC236}">
                  <a16:creationId xmlns:a16="http://schemas.microsoft.com/office/drawing/2014/main" id="{F49181CC-83A1-4F37-801B-2C814F0B178B}"/>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8" name="Freeform 56">
              <a:extLst>
                <a:ext uri="{FF2B5EF4-FFF2-40B4-BE49-F238E27FC236}">
                  <a16:creationId xmlns:a16="http://schemas.microsoft.com/office/drawing/2014/main" id="{0758F268-7C0A-4809-818B-15D76FC43E23}"/>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9" name="Freeform 57">
              <a:extLst>
                <a:ext uri="{FF2B5EF4-FFF2-40B4-BE49-F238E27FC236}">
                  <a16:creationId xmlns:a16="http://schemas.microsoft.com/office/drawing/2014/main" id="{5A90A74A-B019-4956-88D8-AF77936F5EB2}"/>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0" name="Freeform 58">
              <a:extLst>
                <a:ext uri="{FF2B5EF4-FFF2-40B4-BE49-F238E27FC236}">
                  <a16:creationId xmlns:a16="http://schemas.microsoft.com/office/drawing/2014/main" id="{753AED82-02D5-42FA-8F10-370FBA4BAE0C}"/>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1" name="Freeform 59">
              <a:extLst>
                <a:ext uri="{FF2B5EF4-FFF2-40B4-BE49-F238E27FC236}">
                  <a16:creationId xmlns:a16="http://schemas.microsoft.com/office/drawing/2014/main" id="{C99B8600-6B18-423B-87C5-29D73A159107}"/>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681885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hart ">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8253728" y="1929384"/>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de-DE"/>
              <a:t>Mastertextformat bearbeiten</a:t>
            </a:r>
          </a:p>
          <a:p>
            <a:pPr lvl="1"/>
            <a:r>
              <a:rPr lang="de-DE"/>
              <a:t>Zweite Ebene</a:t>
            </a:r>
          </a:p>
          <a:p>
            <a:pPr lvl="2"/>
            <a:r>
              <a:rPr lang="de-DE"/>
              <a:t>Dritte Ebene</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8253728" y="3337560"/>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de-DE"/>
              <a:t>Mastertextformat bearbeiten</a:t>
            </a:r>
          </a:p>
          <a:p>
            <a:pPr lvl="1"/>
            <a:r>
              <a:rPr lang="de-DE"/>
              <a:t>Zweite Ebene</a:t>
            </a:r>
          </a:p>
          <a:p>
            <a:pPr lvl="2"/>
            <a:r>
              <a:rPr lang="de-DE"/>
              <a:t>Dritte Ebene</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EA624737-B859-4812-88F7-B8C122121CCF}"/>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D5BA3956-3E2F-4FB3-9AED-585BC2DBAFA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6" name="Content Placeholder 3">
            <a:extLst>
              <a:ext uri="{FF2B5EF4-FFF2-40B4-BE49-F238E27FC236}">
                <a16:creationId xmlns:a16="http://schemas.microsoft.com/office/drawing/2014/main" id="{7D186497-357B-4F1B-9C0C-F903BE1357D8}"/>
              </a:ext>
            </a:extLst>
          </p:cNvPr>
          <p:cNvSpPr>
            <a:spLocks noGrp="1"/>
          </p:cNvSpPr>
          <p:nvPr>
            <p:ph sz="quarter" idx="18" hasCustomPrompt="1"/>
          </p:nvPr>
        </p:nvSpPr>
        <p:spPr>
          <a:xfrm>
            <a:off x="504000" y="1929383"/>
            <a:ext cx="7372541" cy="4100513"/>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1637945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hart on righ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509269" y="1929384"/>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de-DE"/>
              <a:t>Mastertextformat bearbeiten</a:t>
            </a:r>
          </a:p>
          <a:p>
            <a:pPr lvl="1"/>
            <a:r>
              <a:rPr lang="de-DE"/>
              <a:t>Zweite Ebene</a:t>
            </a:r>
          </a:p>
          <a:p>
            <a:pPr lvl="2"/>
            <a:r>
              <a:rPr lang="de-DE"/>
              <a:t>Dritte Ebene</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509269" y="3337560"/>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de-DE"/>
              <a:t>Mastertextformat bearbeiten</a:t>
            </a:r>
          </a:p>
          <a:p>
            <a:pPr lvl="1"/>
            <a:r>
              <a:rPr lang="de-DE"/>
              <a:t>Zweite Ebene</a:t>
            </a:r>
          </a:p>
          <a:p>
            <a:pPr lvl="2"/>
            <a:r>
              <a:rPr lang="de-DE"/>
              <a:t>Dritte Ebene</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77F1301A-7827-4F46-AB92-C8E10783B060}"/>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9E34E36B-39E8-4334-BCB3-2378884023E9}"/>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5" name="Content Placeholder 3">
            <a:extLst>
              <a:ext uri="{FF2B5EF4-FFF2-40B4-BE49-F238E27FC236}">
                <a16:creationId xmlns:a16="http://schemas.microsoft.com/office/drawing/2014/main" id="{8C39B1C2-65CF-4E3C-B34E-0954BB55D8E4}"/>
              </a:ext>
            </a:extLst>
          </p:cNvPr>
          <p:cNvSpPr>
            <a:spLocks noGrp="1"/>
          </p:cNvSpPr>
          <p:nvPr>
            <p:ph sz="quarter" idx="18" hasCustomPrompt="1"/>
          </p:nvPr>
        </p:nvSpPr>
        <p:spPr>
          <a:xfrm>
            <a:off x="4312730" y="1929383"/>
            <a:ext cx="7372541" cy="4100513"/>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3837177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hart o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999"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8BDC936E-C64D-417D-8050-C8261C784B81}"/>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9F7F6D44-1A46-4848-A834-29BCF4897CC4}"/>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4" name="Content Placeholder 3">
            <a:extLst>
              <a:ext uri="{FF2B5EF4-FFF2-40B4-BE49-F238E27FC236}">
                <a16:creationId xmlns:a16="http://schemas.microsoft.com/office/drawing/2014/main" id="{A1B28538-0660-496B-A807-0B64E788C55A}"/>
              </a:ext>
            </a:extLst>
          </p:cNvPr>
          <p:cNvSpPr>
            <a:spLocks noGrp="1"/>
          </p:cNvSpPr>
          <p:nvPr>
            <p:ph sz="quarter" idx="16" hasCustomPrompt="1"/>
          </p:nvPr>
        </p:nvSpPr>
        <p:spPr>
          <a:xfrm>
            <a:off x="6093267"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
        <p:nvSpPr>
          <p:cNvPr id="16" name="Content Placeholder 3">
            <a:extLst>
              <a:ext uri="{FF2B5EF4-FFF2-40B4-BE49-F238E27FC236}">
                <a16:creationId xmlns:a16="http://schemas.microsoft.com/office/drawing/2014/main" id="{02FB1B36-F80E-4723-83CF-0A5EA55833BF}"/>
              </a:ext>
            </a:extLst>
          </p:cNvPr>
          <p:cNvSpPr>
            <a:spLocks noGrp="1"/>
          </p:cNvSpPr>
          <p:nvPr>
            <p:ph sz="quarter" idx="17" hasCustomPrompt="1"/>
          </p:nvPr>
        </p:nvSpPr>
        <p:spPr>
          <a:xfrm>
            <a:off x="9204704"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1312243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hart option on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8541"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DBD7D4CB-E67E-4D0F-A2B5-22C2F76A11EF}"/>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89264A5B-80D9-4F3F-9AC7-7FC20B954E32}"/>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4" name="Content Placeholder 3">
            <a:extLst>
              <a:ext uri="{FF2B5EF4-FFF2-40B4-BE49-F238E27FC236}">
                <a16:creationId xmlns:a16="http://schemas.microsoft.com/office/drawing/2014/main" id="{59525DAF-E226-4FE5-A8BF-23532C14A8E9}"/>
              </a:ext>
            </a:extLst>
          </p:cNvPr>
          <p:cNvSpPr>
            <a:spLocks noGrp="1"/>
          </p:cNvSpPr>
          <p:nvPr>
            <p:ph sz="quarter" idx="16" hasCustomPrompt="1"/>
          </p:nvPr>
        </p:nvSpPr>
        <p:spPr>
          <a:xfrm>
            <a:off x="504000"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
        <p:nvSpPr>
          <p:cNvPr id="20" name="Content Placeholder 3">
            <a:extLst>
              <a:ext uri="{FF2B5EF4-FFF2-40B4-BE49-F238E27FC236}">
                <a16:creationId xmlns:a16="http://schemas.microsoft.com/office/drawing/2014/main" id="{F3B72441-99EC-4856-8AF5-149EC82513DA}"/>
              </a:ext>
            </a:extLst>
          </p:cNvPr>
          <p:cNvSpPr>
            <a:spLocks noGrp="1"/>
          </p:cNvSpPr>
          <p:nvPr>
            <p:ph sz="quarter" idx="18" hasCustomPrompt="1"/>
          </p:nvPr>
        </p:nvSpPr>
        <p:spPr>
          <a:xfrm>
            <a:off x="3613148"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3706918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SS 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873C5989-2BBA-4B45-BC09-0B950F61A8F7}"/>
              </a:ext>
            </a:extLst>
          </p:cNvPr>
          <p:cNvSpPr>
            <a:spLocks noGrp="1"/>
          </p:cNvSpPr>
          <p:nvPr>
            <p:ph type="pic" sz="quarter" idx="17"/>
          </p:nvPr>
        </p:nvSpPr>
        <p:spPr>
          <a:xfrm>
            <a:off x="7508147" y="1"/>
            <a:ext cx="4683853" cy="2869034"/>
          </a:xfrm>
        </p:spPr>
        <p:txBody>
          <a:bodyPr/>
          <a:lstStyle/>
          <a:p>
            <a:endParaRPr lang="en-US" dirty="0"/>
          </a:p>
        </p:txBody>
      </p:sp>
      <p:sp>
        <p:nvSpPr>
          <p:cNvPr id="2" name="Rectangle 1">
            <a:extLst>
              <a:ext uri="{FF2B5EF4-FFF2-40B4-BE49-F238E27FC236}">
                <a16:creationId xmlns:a16="http://schemas.microsoft.com/office/drawing/2014/main" id="{B170BD58-7E9A-D54F-9D46-DA340063B700}"/>
              </a:ext>
            </a:extLst>
          </p:cNvPr>
          <p:cNvSpPr/>
          <p:nvPr userDrawn="1"/>
        </p:nvSpPr>
        <p:spPr>
          <a:xfrm>
            <a:off x="7508145" y="2869035"/>
            <a:ext cx="4683853" cy="410162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Slide Number Placeholder 5"/>
          <p:cNvSpPr>
            <a:spLocks noGrp="1"/>
          </p:cNvSpPr>
          <p:nvPr>
            <p:ph type="sldNum" sz="quarter" idx="4"/>
          </p:nvPr>
        </p:nvSpPr>
        <p:spPr>
          <a:xfrm>
            <a:off x="3199525" y="7591646"/>
            <a:ext cx="700920" cy="123111"/>
          </a:xfrm>
          <a:prstGeom prst="rect">
            <a:avLst/>
          </a:prstGeom>
        </p:spPr>
        <p:txBody>
          <a:bodyPr vert="horz" lIns="0" tIns="0" rIns="0" bIns="0" rtlCol="0" anchor="ctr">
            <a:spAutoFit/>
          </a:bodyPr>
          <a:lstStyle>
            <a:lvl1pPr algn="l">
              <a:defRPr sz="800">
                <a:solidFill>
                  <a:schemeClr val="bg2"/>
                </a:solidFill>
                <a:latin typeface="Arial"/>
                <a:cs typeface="Arial"/>
              </a:defRPr>
            </a:lvl1pPr>
          </a:lstStyle>
          <a:p>
            <a:r>
              <a:rPr lang="en-US" dirty="0"/>
              <a:t>Page </a:t>
            </a:r>
            <a:fld id="{5A9C12DC-491F-9444-86A2-13AC5C62A2FC}" type="slidenum">
              <a:rPr lang="en-US" smtClean="0"/>
              <a:pPr/>
              <a:t>‹Nr.›</a:t>
            </a:fld>
            <a:endParaRPr lang="en-US" dirty="0"/>
          </a:p>
        </p:txBody>
      </p:sp>
      <p:sp>
        <p:nvSpPr>
          <p:cNvPr id="6" name="Text Placeholder 5"/>
          <p:cNvSpPr>
            <a:spLocks noGrp="1"/>
          </p:cNvSpPr>
          <p:nvPr>
            <p:ph type="body" sz="quarter" idx="15" hasCustomPrompt="1"/>
          </p:nvPr>
        </p:nvSpPr>
        <p:spPr>
          <a:xfrm>
            <a:off x="539496" y="646376"/>
            <a:ext cx="6456922" cy="777184"/>
          </a:xfrm>
          <a:prstGeom prst="rect">
            <a:avLst/>
          </a:prstGeom>
        </p:spPr>
        <p:txBody>
          <a:bodyPr lIns="0" tIns="0" rIns="0" bIns="0" anchor="t" anchorCtr="0"/>
          <a:lstStyle>
            <a:lvl1pPr marL="0" indent="0">
              <a:lnSpc>
                <a:spcPct val="100000"/>
              </a:lnSpc>
              <a:spcAft>
                <a:spcPts val="0"/>
              </a:spcAft>
              <a:buNone/>
              <a:defRPr sz="2400" b="0" i="0" baseline="0">
                <a:solidFill>
                  <a:schemeClr val="tx2"/>
                </a:solidFill>
                <a:latin typeface="+mj-lt"/>
                <a:ea typeface="Arial" panose="020B0604020202020204" pitchFamily="34" charset="0"/>
                <a:cs typeface="Arial" panose="020B0604020202020204" pitchFamily="34" charset="0"/>
              </a:defRPr>
            </a:lvl1pPr>
            <a:lvl2pPr marL="8466" indent="0">
              <a:lnSpc>
                <a:spcPct val="100000"/>
              </a:lnSpc>
              <a:spcAft>
                <a:spcPts val="0"/>
              </a:spcAft>
              <a:buNone/>
              <a:tabLst/>
              <a:defRPr sz="1400" b="0" i="0" baseline="0">
                <a:solidFill>
                  <a:schemeClr val="accent1"/>
                </a:solidFill>
                <a:latin typeface="+mj-lt"/>
                <a:ea typeface="Arial" panose="020B0604020202020204" pitchFamily="34" charset="0"/>
                <a:cs typeface="Arial" panose="020B0604020202020204" pitchFamily="34" charset="0"/>
              </a:defRPr>
            </a:lvl2pPr>
            <a:lvl3pPr marL="1219127" indent="0">
              <a:buNone/>
              <a:defRPr sz="2133">
                <a:solidFill>
                  <a:schemeClr val="bg2"/>
                </a:solidFill>
              </a:defRPr>
            </a:lvl3pPr>
            <a:lvl4pPr marL="1828690" indent="0">
              <a:buNone/>
              <a:defRPr sz="2667">
                <a:solidFill>
                  <a:schemeClr val="bg2"/>
                </a:solidFill>
              </a:defRPr>
            </a:lvl4pPr>
            <a:lvl5pPr marL="2438254" indent="0">
              <a:buNone/>
              <a:defRPr sz="2667">
                <a:solidFill>
                  <a:schemeClr val="bg2"/>
                </a:solidFill>
              </a:defRPr>
            </a:lvl5pPr>
          </a:lstStyle>
          <a:p>
            <a:pPr lvl="0"/>
            <a:r>
              <a:rPr lang="en-US" dirty="0"/>
              <a:t>Insert Headline Here</a:t>
            </a:r>
          </a:p>
          <a:p>
            <a:pPr lvl="1"/>
            <a:r>
              <a:rPr lang="en-US" dirty="0"/>
              <a:t>Secondary Headline Goes Here</a:t>
            </a:r>
          </a:p>
        </p:txBody>
      </p:sp>
      <p:sp>
        <p:nvSpPr>
          <p:cNvPr id="8" name="Text Placeholder 7">
            <a:extLst>
              <a:ext uri="{FF2B5EF4-FFF2-40B4-BE49-F238E27FC236}">
                <a16:creationId xmlns:a16="http://schemas.microsoft.com/office/drawing/2014/main" id="{30DB6324-7DC5-7A4D-8E14-13ADFC85E247}"/>
              </a:ext>
            </a:extLst>
          </p:cNvPr>
          <p:cNvSpPr>
            <a:spLocks noGrp="1"/>
          </p:cNvSpPr>
          <p:nvPr>
            <p:ph type="body" sz="quarter" idx="16"/>
          </p:nvPr>
        </p:nvSpPr>
        <p:spPr>
          <a:xfrm>
            <a:off x="7508145" y="2869035"/>
            <a:ext cx="4683855" cy="3988965"/>
          </a:xfrm>
        </p:spPr>
        <p:txBody>
          <a:bodyPr lIns="182880" tIns="365760" rIns="182880"/>
          <a:lstStyle>
            <a:lvl1pPr marL="0" indent="0">
              <a:buNone/>
              <a:defRPr sz="1100" b="1">
                <a:solidFill>
                  <a:schemeClr val="tx2"/>
                </a:solidFill>
              </a:defRPr>
            </a:lvl1pPr>
            <a:lvl2pPr marL="10584" indent="0">
              <a:buNone/>
              <a:tabLst/>
              <a:defRPr sz="1100">
                <a:solidFill>
                  <a:schemeClr val="tx2"/>
                </a:solidFill>
              </a:defRPr>
            </a:lvl2pPr>
            <a:lvl3pPr marL="10584" indent="0">
              <a:buNone/>
              <a:tabLst/>
              <a:defRPr sz="1100" b="1">
                <a:solidFill>
                  <a:schemeClr val="tx1">
                    <a:lumMod val="65000"/>
                    <a:lumOff val="35000"/>
                  </a:schemeClr>
                </a:solidFill>
              </a:defRPr>
            </a:lvl3pPr>
            <a:lvl4pPr>
              <a:defRPr sz="1100">
                <a:solidFill>
                  <a:schemeClr val="tx1">
                    <a:lumMod val="65000"/>
                    <a:lumOff val="35000"/>
                  </a:schemeClr>
                </a:solidFill>
              </a:defRPr>
            </a:lvl4pPr>
            <a:lvl5pPr>
              <a:defRPr sz="11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C43E71A7-1509-4961-8AD9-A5865269E1DD}"/>
              </a:ext>
            </a:extLst>
          </p:cNvPr>
          <p:cNvSpPr>
            <a:spLocks noGrp="1"/>
          </p:cNvSpPr>
          <p:nvPr>
            <p:ph idx="1"/>
          </p:nvPr>
        </p:nvSpPr>
        <p:spPr>
          <a:xfrm>
            <a:off x="539496" y="1617844"/>
            <a:ext cx="6456922" cy="4739872"/>
          </a:xfrm>
        </p:spPr>
        <p:txBody>
          <a:bodyPr>
            <a:noAutofit/>
          </a:bodyPr>
          <a:lstStyle>
            <a:lvl1pPr marL="0" indent="0">
              <a:lnSpc>
                <a:spcPct val="100000"/>
              </a:lnSpc>
              <a:spcBef>
                <a:spcPts val="150"/>
              </a:spcBef>
              <a:spcAft>
                <a:spcPts val="600"/>
              </a:spcAft>
              <a:buNone/>
              <a:defRPr sz="1200" b="1">
                <a:solidFill>
                  <a:schemeClr val="tx2"/>
                </a:solidFill>
                <a:latin typeface="Calibri" panose="020F0502020204030204" pitchFamily="34" charset="0"/>
                <a:cs typeface="Calibri" panose="020F0502020204030204" pitchFamily="34" charset="0"/>
              </a:defRPr>
            </a:lvl1pPr>
            <a:lvl2pPr marL="168275" indent="-168275">
              <a:lnSpc>
                <a:spcPct val="100000"/>
              </a:lnSpc>
              <a:spcBef>
                <a:spcPts val="0"/>
              </a:spcBef>
              <a:spcAft>
                <a:spcPts val="600"/>
              </a:spcAft>
              <a:buFont typeface="Arial" panose="020B0604020202020204" pitchFamily="34" charset="0"/>
              <a:buChar char="•"/>
              <a:defRPr sz="1050">
                <a:latin typeface="Calibri" panose="020F0502020204030204" pitchFamily="34" charset="0"/>
                <a:cs typeface="Calibri" panose="020F0502020204030204" pitchFamily="34" charset="0"/>
              </a:defRPr>
            </a:lvl2pPr>
            <a:lvl3pPr marL="346075" indent="-173038">
              <a:defRPr>
                <a:latin typeface="Calibri" panose="020F0502020204030204" pitchFamily="34" charset="0"/>
                <a:cs typeface="Calibri" panose="020F0502020204030204" pitchFamily="34" charset="0"/>
              </a:defRPr>
            </a:lvl3pPr>
            <a:lvl4pPr marL="512763" indent="-177800">
              <a:defRPr>
                <a:latin typeface="Calibri" panose="020F0502020204030204" pitchFamily="34" charset="0"/>
                <a:cs typeface="Calibri" panose="020F0502020204030204" pitchFamily="34" charset="0"/>
              </a:defRPr>
            </a:lvl4pPr>
            <a:lvl5pPr marL="685800" indent="-169863">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1"/>
            <a:endParaRPr lang="en-US" dirty="0"/>
          </a:p>
        </p:txBody>
      </p:sp>
      <p:grpSp>
        <p:nvGrpSpPr>
          <p:cNvPr id="17" name="Group 51">
            <a:extLst>
              <a:ext uri="{FF2B5EF4-FFF2-40B4-BE49-F238E27FC236}">
                <a16:creationId xmlns:a16="http://schemas.microsoft.com/office/drawing/2014/main" id="{E798AECC-2F94-4B94-9719-D2F57AFE1BC0}"/>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18" name="Freeform 52">
              <a:extLst>
                <a:ext uri="{FF2B5EF4-FFF2-40B4-BE49-F238E27FC236}">
                  <a16:creationId xmlns:a16="http://schemas.microsoft.com/office/drawing/2014/main" id="{DFE743B0-0CD4-4098-8D34-205D08DE88D7}"/>
                </a:ext>
              </a:extLst>
            </p:cNvPr>
            <p:cNvSpPr>
              <a:spLocks/>
            </p:cNvSpPr>
            <p:nvPr/>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19" name="Freeform 53">
              <a:extLst>
                <a:ext uri="{FF2B5EF4-FFF2-40B4-BE49-F238E27FC236}">
                  <a16:creationId xmlns:a16="http://schemas.microsoft.com/office/drawing/2014/main" id="{752635C0-5F87-452D-A3A8-CDA996059AC3}"/>
                </a:ext>
              </a:extLst>
            </p:cNvPr>
            <p:cNvSpPr>
              <a:spLocks/>
            </p:cNvSpPr>
            <p:nvPr/>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20" name="Freeform 54">
              <a:extLst>
                <a:ext uri="{FF2B5EF4-FFF2-40B4-BE49-F238E27FC236}">
                  <a16:creationId xmlns:a16="http://schemas.microsoft.com/office/drawing/2014/main" id="{FA04E8E6-49F9-4AEB-B2D2-684E54BDDC00}"/>
                </a:ext>
              </a:extLst>
            </p:cNvPr>
            <p:cNvSpPr>
              <a:spLocks/>
            </p:cNvSpPr>
            <p:nvPr/>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21" name="Freeform 55">
              <a:extLst>
                <a:ext uri="{FF2B5EF4-FFF2-40B4-BE49-F238E27FC236}">
                  <a16:creationId xmlns:a16="http://schemas.microsoft.com/office/drawing/2014/main" id="{01E98BAF-1975-4A62-9815-1C56B1C949CC}"/>
                </a:ext>
              </a:extLst>
            </p:cNvPr>
            <p:cNvSpPr>
              <a:spLocks/>
            </p:cNvSpPr>
            <p:nvPr/>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22" name="Freeform 56">
              <a:extLst>
                <a:ext uri="{FF2B5EF4-FFF2-40B4-BE49-F238E27FC236}">
                  <a16:creationId xmlns:a16="http://schemas.microsoft.com/office/drawing/2014/main" id="{2AB81208-D811-428C-B5C3-F346A6E38749}"/>
                </a:ext>
              </a:extLst>
            </p:cNvPr>
            <p:cNvSpPr>
              <a:spLocks noEditPoints="1"/>
            </p:cNvSpPr>
            <p:nvPr/>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23" name="Freeform 57">
              <a:extLst>
                <a:ext uri="{FF2B5EF4-FFF2-40B4-BE49-F238E27FC236}">
                  <a16:creationId xmlns:a16="http://schemas.microsoft.com/office/drawing/2014/main" id="{6CC4AA4A-2237-4769-A6FB-05C0D7BECA95}"/>
                </a:ext>
              </a:extLst>
            </p:cNvPr>
            <p:cNvSpPr>
              <a:spLocks/>
            </p:cNvSpPr>
            <p:nvPr/>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24" name="Freeform 58">
              <a:extLst>
                <a:ext uri="{FF2B5EF4-FFF2-40B4-BE49-F238E27FC236}">
                  <a16:creationId xmlns:a16="http://schemas.microsoft.com/office/drawing/2014/main" id="{D4FB3C18-41E3-4DE2-A7AB-67F968051187}"/>
                </a:ext>
              </a:extLst>
            </p:cNvPr>
            <p:cNvSpPr>
              <a:spLocks noEditPoints="1"/>
            </p:cNvSpPr>
            <p:nvPr/>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grpSp>
      <p:sp>
        <p:nvSpPr>
          <p:cNvPr id="26" name="Footer Placeholder 4">
            <a:extLst>
              <a:ext uri="{FF2B5EF4-FFF2-40B4-BE49-F238E27FC236}">
                <a16:creationId xmlns:a16="http://schemas.microsoft.com/office/drawing/2014/main" id="{DC1394EB-D225-44DD-B76A-DD17D8991BA5}"/>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8" name="Slide Number Placeholder 5">
            <a:extLst>
              <a:ext uri="{FF2B5EF4-FFF2-40B4-BE49-F238E27FC236}">
                <a16:creationId xmlns:a16="http://schemas.microsoft.com/office/drawing/2014/main" id="{992EC01C-3D9B-4883-BB20-9A1F6FE827E0}"/>
              </a:ext>
            </a:extLst>
          </p:cNvPr>
          <p:cNvSpPr txBox="1">
            <a:spLocks/>
          </p:cNvSpPr>
          <p:nvPr userDrawn="1"/>
        </p:nvSpPr>
        <p:spPr>
          <a:xfrm>
            <a:off x="252000" y="6552000"/>
            <a:ext cx="216000" cy="180000"/>
          </a:xfrm>
          <a:prstGeom prst="rect">
            <a:avLst/>
          </a:prstGeom>
        </p:spPr>
        <p:txBody>
          <a:bodyPr vert="horz" wrap="square" lIns="0" tIns="0" rIns="0" bIns="0" rtlCol="0" anchor="t" anchorCtr="0">
            <a:no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67CDB12-45E5-4FD7-AE50-9CB5AFC72BA1}" type="slidenum">
              <a:rPr lang="en-GB" smtClean="0"/>
              <a:pPr/>
              <a:t>‹Nr.›</a:t>
            </a:fld>
            <a:endParaRPr lang="en-GB" dirty="0"/>
          </a:p>
        </p:txBody>
      </p:sp>
      <p:cxnSp>
        <p:nvCxnSpPr>
          <p:cNvPr id="29" name="Straight Connector 28">
            <a:extLst>
              <a:ext uri="{FF2B5EF4-FFF2-40B4-BE49-F238E27FC236}">
                <a16:creationId xmlns:a16="http://schemas.microsoft.com/office/drawing/2014/main" id="{DDEFCDE9-D2EF-4026-889B-E258D989A3A9}"/>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75667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Section title">
    <p:bg>
      <p:bgPr>
        <a:solidFill>
          <a:schemeClr val="tx2"/>
        </a:solidFill>
        <a:effectLst/>
      </p:bgPr>
    </p:bg>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611123" y="2747266"/>
            <a:ext cx="7030213" cy="1097257"/>
          </a:xfrm>
        </p:spPr>
        <p:txBody>
          <a:bodyPr>
            <a:noAutofit/>
          </a:bodyPr>
          <a:lstStyle>
            <a:lvl1pPr marL="0" indent="0">
              <a:lnSpc>
                <a:spcPct val="80000"/>
              </a:lnSpc>
              <a:spcAft>
                <a:spcPts val="0"/>
              </a:spcAft>
              <a:buNone/>
              <a:defRPr sz="4400">
                <a:solidFill>
                  <a:schemeClr val="bg1"/>
                </a:solidFill>
                <a:latin typeface="+mj-lt"/>
                <a:cs typeface="Calibri" panose="020F0502020204030204" pitchFamily="34" charset="0"/>
              </a:defRPr>
            </a:lvl1pPr>
          </a:lstStyle>
          <a:p>
            <a:pPr lvl="0"/>
            <a:r>
              <a:rPr lang="en-GB" dirty="0"/>
              <a:t>Section Title</a:t>
            </a:r>
          </a:p>
        </p:txBody>
      </p:sp>
      <p:pic>
        <p:nvPicPr>
          <p:cNvPr id="3" name="Picture 2">
            <a:extLst>
              <a:ext uri="{FF2B5EF4-FFF2-40B4-BE49-F238E27FC236}">
                <a16:creationId xmlns:a16="http://schemas.microsoft.com/office/drawing/2014/main" id="{449564DD-6560-7545-9DFE-AE8B9C5B926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058114" y="6008023"/>
            <a:ext cx="1619889" cy="367538"/>
          </a:xfrm>
          <a:prstGeom prst="rect">
            <a:avLst/>
          </a:prstGeom>
        </p:spPr>
      </p:pic>
      <p:sp>
        <p:nvSpPr>
          <p:cNvPr id="13" name="Text Placeholder 12">
            <a:extLst>
              <a:ext uri="{FF2B5EF4-FFF2-40B4-BE49-F238E27FC236}">
                <a16:creationId xmlns:a16="http://schemas.microsoft.com/office/drawing/2014/main" id="{8ECE5A20-4227-E348-84F8-A5D40EA906CE}"/>
              </a:ext>
            </a:extLst>
          </p:cNvPr>
          <p:cNvSpPr>
            <a:spLocks noGrp="1"/>
          </p:cNvSpPr>
          <p:nvPr>
            <p:ph type="body" sz="quarter" idx="25" hasCustomPrompt="1"/>
          </p:nvPr>
        </p:nvSpPr>
        <p:spPr>
          <a:xfrm>
            <a:off x="609600" y="2136775"/>
            <a:ext cx="2974975" cy="268288"/>
          </a:xfrm>
        </p:spPr>
        <p:txBody>
          <a:bodyPr anchor="b"/>
          <a:lstStyle>
            <a:lvl1pPr marL="0" indent="0">
              <a:buNone/>
              <a:defRPr sz="1600" cap="all"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OPTIONAL SUBHEAD</a:t>
            </a:r>
          </a:p>
        </p:txBody>
      </p:sp>
      <p:cxnSp>
        <p:nvCxnSpPr>
          <p:cNvPr id="10" name="Straight Connector 9">
            <a:extLst>
              <a:ext uri="{FF2B5EF4-FFF2-40B4-BE49-F238E27FC236}">
                <a16:creationId xmlns:a16="http://schemas.microsoft.com/office/drawing/2014/main" id="{2139C83D-9348-8C46-A23F-B8C425133236}"/>
              </a:ext>
              <a:ext uri="{C183D7F6-B498-43B3-948B-1728B52AA6E4}">
                <adec:decorative xmlns:adec="http://schemas.microsoft.com/office/drawing/2017/decorative" val="1"/>
              </a:ext>
            </a:extLst>
          </p:cNvPr>
          <p:cNvCxnSpPr>
            <a:cxnSpLocks/>
          </p:cNvCxnSpPr>
          <p:nvPr userDrawn="1"/>
        </p:nvCxnSpPr>
        <p:spPr>
          <a:xfrm>
            <a:off x="612648" y="2605073"/>
            <a:ext cx="1371600" cy="0"/>
          </a:xfrm>
          <a:prstGeom prst="line">
            <a:avLst/>
          </a:prstGeom>
          <a:ln w="28575">
            <a:gradFill>
              <a:gsLst>
                <a:gs pos="0">
                  <a:srgbClr val="FFBC00"/>
                </a:gs>
                <a:gs pos="100000">
                  <a:schemeClr val="bg2"/>
                </a:gs>
              </a:gsLst>
              <a:lin ang="0" scaled="0"/>
            </a:gradFill>
          </a:ln>
        </p:spPr>
        <p:style>
          <a:lnRef idx="1">
            <a:schemeClr val="accent4"/>
          </a:lnRef>
          <a:fillRef idx="0">
            <a:schemeClr val="accent4"/>
          </a:fillRef>
          <a:effectRef idx="0">
            <a:schemeClr val="accent4"/>
          </a:effectRef>
          <a:fontRef idx="minor">
            <a:schemeClr val="tx1"/>
          </a:fontRef>
        </p:style>
      </p:cxnSp>
      <p:sp>
        <p:nvSpPr>
          <p:cNvPr id="5" name="Date Placeholder 4">
            <a:extLst>
              <a:ext uri="{FF2B5EF4-FFF2-40B4-BE49-F238E27FC236}">
                <a16:creationId xmlns:a16="http://schemas.microsoft.com/office/drawing/2014/main" id="{3FEB1B45-4536-A84A-9C89-A153658DADE4}"/>
              </a:ext>
            </a:extLst>
          </p:cNvPr>
          <p:cNvSpPr>
            <a:spLocks noGrp="1"/>
          </p:cNvSpPr>
          <p:nvPr>
            <p:ph type="dt" sz="half" idx="26"/>
          </p:nvPr>
        </p:nvSpPr>
        <p:spPr/>
        <p:txBody>
          <a:bodyPr/>
          <a:lstStyle/>
          <a:p>
            <a:endParaRPr lang="en-GB"/>
          </a:p>
        </p:txBody>
      </p:sp>
      <p:sp>
        <p:nvSpPr>
          <p:cNvPr id="6" name="Footer Placeholder 5">
            <a:extLst>
              <a:ext uri="{FF2B5EF4-FFF2-40B4-BE49-F238E27FC236}">
                <a16:creationId xmlns:a16="http://schemas.microsoft.com/office/drawing/2014/main" id="{BD00CE0C-A135-EE4B-9D26-C36649B40438}"/>
              </a:ext>
            </a:extLst>
          </p:cNvPr>
          <p:cNvSpPr>
            <a:spLocks noGrp="1"/>
          </p:cNvSpPr>
          <p:nvPr>
            <p:ph type="ftr" sz="quarter" idx="27"/>
          </p:nvPr>
        </p:nvSpPr>
        <p:spPr/>
        <p:txBody>
          <a:bodyPr/>
          <a:lstStyle/>
          <a:p>
            <a:r>
              <a:rPr lang="en-US"/>
              <a:t>For Internal Use Only. ©2020 AVEVA Group plc and its subsidiaries. All rights reserved.</a:t>
            </a:r>
            <a:endParaRPr lang="en-GB" dirty="0"/>
          </a:p>
        </p:txBody>
      </p:sp>
      <p:sp>
        <p:nvSpPr>
          <p:cNvPr id="7" name="Slide Number Placeholder 6">
            <a:extLst>
              <a:ext uri="{FF2B5EF4-FFF2-40B4-BE49-F238E27FC236}">
                <a16:creationId xmlns:a16="http://schemas.microsoft.com/office/drawing/2014/main" id="{125C5431-793E-2D44-B54B-4F081016BC06}"/>
              </a:ext>
            </a:extLst>
          </p:cNvPr>
          <p:cNvSpPr>
            <a:spLocks noGrp="1"/>
          </p:cNvSpPr>
          <p:nvPr>
            <p:ph type="sldNum" sz="quarter" idx="28"/>
          </p:nvPr>
        </p:nvSpPr>
        <p:spPr/>
        <p:txBody>
          <a:bodyPr/>
          <a:lstStyle/>
          <a:p>
            <a:fld id="{267CDB12-45E5-4FD7-AE50-9CB5AFC72BA1}" type="slidenum">
              <a:rPr lang="en-GB" smtClean="0"/>
              <a:pPr/>
              <a:t>‹Nr.›</a:t>
            </a:fld>
            <a:endParaRPr lang="en-GB" dirty="0"/>
          </a:p>
        </p:txBody>
      </p:sp>
      <p:grpSp>
        <p:nvGrpSpPr>
          <p:cNvPr id="40" name="Group 39">
            <a:extLst>
              <a:ext uri="{FF2B5EF4-FFF2-40B4-BE49-F238E27FC236}">
                <a16:creationId xmlns:a16="http://schemas.microsoft.com/office/drawing/2014/main" id="{D59FB222-023C-4A27-909E-85CCD23E7F63}"/>
              </a:ext>
            </a:extLst>
          </p:cNvPr>
          <p:cNvGrpSpPr/>
          <p:nvPr userDrawn="1"/>
        </p:nvGrpSpPr>
        <p:grpSpPr>
          <a:xfrm>
            <a:off x="12431200" y="152485"/>
            <a:ext cx="971741" cy="2368319"/>
            <a:chOff x="12431200" y="152485"/>
            <a:chExt cx="971741" cy="2368319"/>
          </a:xfrm>
        </p:grpSpPr>
        <p:grpSp>
          <p:nvGrpSpPr>
            <p:cNvPr id="41" name="Group 40">
              <a:extLst>
                <a:ext uri="{FF2B5EF4-FFF2-40B4-BE49-F238E27FC236}">
                  <a16:creationId xmlns:a16="http://schemas.microsoft.com/office/drawing/2014/main" id="{E68812FE-E582-4893-9574-C0D8236866F9}"/>
                </a:ext>
              </a:extLst>
            </p:cNvPr>
            <p:cNvGrpSpPr/>
            <p:nvPr userDrawn="1"/>
          </p:nvGrpSpPr>
          <p:grpSpPr>
            <a:xfrm>
              <a:off x="12431200" y="152485"/>
              <a:ext cx="971741" cy="1804040"/>
              <a:chOff x="12431200" y="152485"/>
              <a:chExt cx="971741" cy="1804040"/>
            </a:xfrm>
          </p:grpSpPr>
          <p:sp>
            <p:nvSpPr>
              <p:cNvPr id="43" name="Oval 42">
                <a:extLst>
                  <a:ext uri="{FF2B5EF4-FFF2-40B4-BE49-F238E27FC236}">
                    <a16:creationId xmlns:a16="http://schemas.microsoft.com/office/drawing/2014/main" id="{EE5EF1D4-1344-4110-95D8-ABC8603F2186}"/>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B5B867B6-AF67-459F-B464-A438DCCB107D}"/>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434A08F2-E2BB-4357-8215-256021817FD5}"/>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Rectangle 45">
                <a:extLst>
                  <a:ext uri="{FF2B5EF4-FFF2-40B4-BE49-F238E27FC236}">
                    <a16:creationId xmlns:a16="http://schemas.microsoft.com/office/drawing/2014/main" id="{D7B60C1B-9448-4C11-A74B-EBA2DF0001FC}"/>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7" name="Oval 46">
                <a:extLst>
                  <a:ext uri="{FF2B5EF4-FFF2-40B4-BE49-F238E27FC236}">
                    <a16:creationId xmlns:a16="http://schemas.microsoft.com/office/drawing/2014/main" id="{4B611D4C-E42F-4E22-9E6F-9DC5209837D0}"/>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Oval 47">
                <a:extLst>
                  <a:ext uri="{FF2B5EF4-FFF2-40B4-BE49-F238E27FC236}">
                    <a16:creationId xmlns:a16="http://schemas.microsoft.com/office/drawing/2014/main" id="{B5B5C84D-D783-421B-BDAD-D63E05765F8B}"/>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5BDE96D7-4CE0-47A8-BC8D-2156FCFB348D}"/>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2" name="Oval 41">
              <a:extLst>
                <a:ext uri="{FF2B5EF4-FFF2-40B4-BE49-F238E27FC236}">
                  <a16:creationId xmlns:a16="http://schemas.microsoft.com/office/drawing/2014/main" id="{CC3D19FF-A3F8-482C-B982-C6AAB7582871}"/>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0" name="Group 49">
            <a:extLst>
              <a:ext uri="{FF2B5EF4-FFF2-40B4-BE49-F238E27FC236}">
                <a16:creationId xmlns:a16="http://schemas.microsoft.com/office/drawing/2014/main" id="{09073E19-DD4E-428B-A07E-156F397777E8}"/>
              </a:ext>
            </a:extLst>
          </p:cNvPr>
          <p:cNvGrpSpPr/>
          <p:nvPr userDrawn="1"/>
        </p:nvGrpSpPr>
        <p:grpSpPr>
          <a:xfrm>
            <a:off x="12431200" y="4770851"/>
            <a:ext cx="1376999" cy="1419507"/>
            <a:chOff x="12431200" y="4979663"/>
            <a:chExt cx="1376999" cy="1419507"/>
          </a:xfrm>
        </p:grpSpPr>
        <p:sp>
          <p:nvSpPr>
            <p:cNvPr id="51" name="Rectangle 50">
              <a:extLst>
                <a:ext uri="{FF2B5EF4-FFF2-40B4-BE49-F238E27FC236}">
                  <a16:creationId xmlns:a16="http://schemas.microsoft.com/office/drawing/2014/main" id="{70956E0B-BE53-4F98-B0B3-C9A0F792340C}"/>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2" name="Oval 51">
              <a:extLst>
                <a:ext uri="{FF2B5EF4-FFF2-40B4-BE49-F238E27FC236}">
                  <a16:creationId xmlns:a16="http://schemas.microsoft.com/office/drawing/2014/main" id="{E3E4110A-7785-4A32-9D26-A7B9A5A5DB6D}"/>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1D72238F-08AD-44AE-A3ED-D2BAA005B480}"/>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D18799B5-FAFB-4537-9F7C-88EA08AB8651}"/>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2EDE2334-4A52-4576-A010-CA7DBEB51329}"/>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42B89D03-5836-493B-BCC9-F7DAAFB1C903}"/>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9C2D84EC-DF3B-430E-B2EF-651592D2993E}"/>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8" name="Group 57">
            <a:extLst>
              <a:ext uri="{FF2B5EF4-FFF2-40B4-BE49-F238E27FC236}">
                <a16:creationId xmlns:a16="http://schemas.microsoft.com/office/drawing/2014/main" id="{B8DCB963-2128-400D-A17A-4930DFCB707B}"/>
              </a:ext>
            </a:extLst>
          </p:cNvPr>
          <p:cNvGrpSpPr/>
          <p:nvPr userDrawn="1"/>
        </p:nvGrpSpPr>
        <p:grpSpPr>
          <a:xfrm>
            <a:off x="12431200" y="2675600"/>
            <a:ext cx="971741" cy="1940780"/>
            <a:chOff x="12431200" y="2678506"/>
            <a:chExt cx="971741" cy="1940780"/>
          </a:xfrm>
        </p:grpSpPr>
        <p:sp>
          <p:nvSpPr>
            <p:cNvPr id="59" name="Rectangle 58">
              <a:extLst>
                <a:ext uri="{FF2B5EF4-FFF2-40B4-BE49-F238E27FC236}">
                  <a16:creationId xmlns:a16="http://schemas.microsoft.com/office/drawing/2014/main" id="{CE9F8C1A-F084-4085-B46D-459FC464300F}"/>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0" name="Oval 59">
              <a:extLst>
                <a:ext uri="{FF2B5EF4-FFF2-40B4-BE49-F238E27FC236}">
                  <a16:creationId xmlns:a16="http://schemas.microsoft.com/office/drawing/2014/main" id="{F8AF6C56-12ED-4085-ABA9-ACEB62DB2616}"/>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EE6B83A9-E609-4D97-9B57-1FDC78DA2E2F}"/>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FEE221E9-66E7-462C-A92F-452FAE777A5C}"/>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1F8241F0-ED13-4FDD-A150-1B108CB09EC8}"/>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85B021FF-56DB-40A2-B7AA-215161F179D4}"/>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A15CF907-D6CA-4D71-B382-D60BF888BF00}"/>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6" name="TextBox 65">
            <a:extLst>
              <a:ext uri="{FF2B5EF4-FFF2-40B4-BE49-F238E27FC236}">
                <a16:creationId xmlns:a16="http://schemas.microsoft.com/office/drawing/2014/main" id="{29E7183F-237B-470F-9B49-F1AF1302D25A}"/>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67" name="Picture 66">
            <a:extLst>
              <a:ext uri="{FF2B5EF4-FFF2-40B4-BE49-F238E27FC236}">
                <a16:creationId xmlns:a16="http://schemas.microsoft.com/office/drawing/2014/main" id="{E0841375-67B3-4803-871B-697B4173D8D3}"/>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68" name="TextBox 67">
            <a:extLst>
              <a:ext uri="{FF2B5EF4-FFF2-40B4-BE49-F238E27FC236}">
                <a16:creationId xmlns:a16="http://schemas.microsoft.com/office/drawing/2014/main" id="{F751043D-25C7-491B-8BF0-2CF990585DAB}"/>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
        <p:nvSpPr>
          <p:cNvPr id="9" name="Text Placeholder 8">
            <a:extLst>
              <a:ext uri="{FF2B5EF4-FFF2-40B4-BE49-F238E27FC236}">
                <a16:creationId xmlns:a16="http://schemas.microsoft.com/office/drawing/2014/main" id="{6F91CB7C-EFD4-4859-82A0-A288D8A8E895}"/>
              </a:ext>
            </a:extLst>
          </p:cNvPr>
          <p:cNvSpPr>
            <a:spLocks noGrp="1"/>
          </p:cNvSpPr>
          <p:nvPr>
            <p:ph type="body" sz="quarter" idx="29" hasCustomPrompt="1"/>
          </p:nvPr>
        </p:nvSpPr>
        <p:spPr>
          <a:xfrm>
            <a:off x="609600" y="4024499"/>
            <a:ext cx="5944152" cy="360049"/>
          </a:xfrm>
        </p:spPr>
        <p:txBody>
          <a:bodyPr>
            <a:noAutofit/>
          </a:bodyPr>
          <a:lstStyle>
            <a:lvl1pPr marL="0" indent="0">
              <a:buNone/>
              <a:defRPr sz="1800">
                <a:solidFill>
                  <a:schemeClr val="bg1"/>
                </a:solidFill>
                <a:latin typeface="+mj-lt"/>
              </a:defRPr>
            </a:lvl1pPr>
            <a:lvl2pPr marL="182880" indent="0">
              <a:buNone/>
              <a:defRPr>
                <a:latin typeface="+mj-lt"/>
              </a:defRPr>
            </a:lvl2pPr>
            <a:lvl3pPr marL="365760" indent="0">
              <a:buNone/>
              <a:defRPr>
                <a:latin typeface="+mj-lt"/>
              </a:defRPr>
            </a:lvl3pPr>
            <a:lvl4pPr marL="548640" indent="0">
              <a:buNone/>
              <a:defRPr>
                <a:latin typeface="+mj-lt"/>
              </a:defRPr>
            </a:lvl4pPr>
            <a:lvl5pPr marL="731520" indent="0">
              <a:buNone/>
              <a:defRPr>
                <a:latin typeface="+mj-lt"/>
              </a:defRPr>
            </a:lvl5pPr>
          </a:lstStyle>
          <a:p>
            <a:pPr lvl="0"/>
            <a:r>
              <a:rPr lang="en-US" dirty="0"/>
              <a:t>Optional Subtitle</a:t>
            </a:r>
          </a:p>
        </p:txBody>
      </p:sp>
    </p:spTree>
    <p:extLst>
      <p:ext uri="{BB962C8B-B14F-4D97-AF65-F5344CB8AC3E}">
        <p14:creationId xmlns:p14="http://schemas.microsoft.com/office/powerpoint/2010/main" val="124171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and Photo">
    <p:bg>
      <p:bgPr>
        <a:solidFill>
          <a:schemeClr val="bg1"/>
        </a:solidFill>
        <a:effectLst/>
      </p:bgPr>
    </p:bg>
    <p:spTree>
      <p:nvGrpSpPr>
        <p:cNvPr id="1" name=""/>
        <p:cNvGrpSpPr/>
        <p:nvPr/>
      </p:nvGrpSpPr>
      <p:grpSpPr>
        <a:xfrm>
          <a:off x="0" y="0"/>
          <a:ext cx="0" cy="0"/>
          <a:chOff x="0" y="0"/>
          <a:chExt cx="0" cy="0"/>
        </a:xfrm>
      </p:grpSpPr>
      <p:sp>
        <p:nvSpPr>
          <p:cNvPr id="20" name="Text Placeholder 7">
            <a:extLst>
              <a:ext uri="{FF2B5EF4-FFF2-40B4-BE49-F238E27FC236}">
                <a16:creationId xmlns:a16="http://schemas.microsoft.com/office/drawing/2014/main" id="{CF50DE83-481E-9B45-9EBC-5C3646FF7735}"/>
              </a:ext>
            </a:extLst>
          </p:cNvPr>
          <p:cNvSpPr>
            <a:spLocks noGrp="1"/>
          </p:cNvSpPr>
          <p:nvPr>
            <p:ph type="body" sz="quarter" idx="13" hasCustomPrompt="1"/>
          </p:nvPr>
        </p:nvSpPr>
        <p:spPr>
          <a:xfrm>
            <a:off x="609600" y="1426464"/>
            <a:ext cx="50546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25" name="Picture Placeholder 3">
            <a:extLst>
              <a:ext uri="{FF2B5EF4-FFF2-40B4-BE49-F238E27FC236}">
                <a16:creationId xmlns:a16="http://schemas.microsoft.com/office/drawing/2014/main" id="{FC293AC8-10B8-4969-B6D2-FA05ED9AE145}"/>
              </a:ext>
              <a:ext uri="{C183D7F6-B498-43B3-948B-1728B52AA6E4}">
                <adec:decorative xmlns:adec="http://schemas.microsoft.com/office/drawing/2017/decorative" val="1"/>
              </a:ext>
            </a:extLst>
          </p:cNvPr>
          <p:cNvSpPr>
            <a:spLocks noGrp="1"/>
          </p:cNvSpPr>
          <p:nvPr>
            <p:ph type="pic" sz="quarter" idx="15" hasCustomPrompt="1"/>
          </p:nvPr>
        </p:nvSpPr>
        <p:spPr>
          <a:xfrm>
            <a:off x="6096000" y="-9144"/>
            <a:ext cx="6108192" cy="6879600"/>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17" name="TextBox 16">
            <a:extLst>
              <a:ext uri="{FF2B5EF4-FFF2-40B4-BE49-F238E27FC236}">
                <a16:creationId xmlns:a16="http://schemas.microsoft.com/office/drawing/2014/main" id="{7E5A9918-D0F1-4E3A-BC00-0A470C1DFF2D}"/>
              </a:ext>
            </a:extLst>
          </p:cNvPr>
          <p:cNvSpPr txBox="1"/>
          <p:nvPr userDrawn="1"/>
        </p:nvSpPr>
        <p:spPr>
          <a:xfrm>
            <a:off x="6215791" y="6957236"/>
            <a:ext cx="5976209" cy="1015663"/>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https://avevaimages.thirdlight.com/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789E2BC8-79D1-C540-9D53-9B21B5AA8E89}"/>
              </a:ext>
            </a:extLst>
          </p:cNvPr>
          <p:cNvSpPr>
            <a:spLocks noGrp="1"/>
          </p:cNvSpPr>
          <p:nvPr>
            <p:ph type="title"/>
          </p:nvPr>
        </p:nvSpPr>
        <p:spPr>
          <a:xfrm>
            <a:off x="612648" y="585216"/>
            <a:ext cx="5051552" cy="804672"/>
          </a:xfrm>
        </p:spPr>
        <p:txBody>
          <a:bodyPr/>
          <a:lstStyle/>
          <a:p>
            <a:r>
              <a:rPr lang="de-DE"/>
              <a:t>Mastertitelformat bearbeiten</a:t>
            </a:r>
            <a:endParaRPr lang="en-US" dirty="0"/>
          </a:p>
        </p:txBody>
      </p:sp>
      <p:sp>
        <p:nvSpPr>
          <p:cNvPr id="2" name="Date Placeholder 1">
            <a:extLst>
              <a:ext uri="{FF2B5EF4-FFF2-40B4-BE49-F238E27FC236}">
                <a16:creationId xmlns:a16="http://schemas.microsoft.com/office/drawing/2014/main" id="{BB0DE516-157F-464E-96E8-5654E5C6DD44}"/>
              </a:ext>
            </a:extLst>
          </p:cNvPr>
          <p:cNvSpPr>
            <a:spLocks noGrp="1"/>
          </p:cNvSpPr>
          <p:nvPr>
            <p:ph type="dt" sz="half" idx="21"/>
          </p:nvPr>
        </p:nvSpPr>
        <p:spPr/>
        <p:txBody>
          <a:bodyPr/>
          <a:lstStyle/>
          <a:p>
            <a:endParaRPr lang="en-GB"/>
          </a:p>
        </p:txBody>
      </p:sp>
      <p:sp>
        <p:nvSpPr>
          <p:cNvPr id="9" name="Footer Placeholder 8">
            <a:extLst>
              <a:ext uri="{FF2B5EF4-FFF2-40B4-BE49-F238E27FC236}">
                <a16:creationId xmlns:a16="http://schemas.microsoft.com/office/drawing/2014/main" id="{D942DE20-7B2B-EA43-969E-C8BA829045DB}"/>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10" name="Slide Number Placeholder 9">
            <a:extLst>
              <a:ext uri="{FF2B5EF4-FFF2-40B4-BE49-F238E27FC236}">
                <a16:creationId xmlns:a16="http://schemas.microsoft.com/office/drawing/2014/main" id="{551F292F-A06B-E940-8CC4-4098518C5EBC}"/>
              </a:ext>
            </a:extLst>
          </p:cNvPr>
          <p:cNvSpPr>
            <a:spLocks noGrp="1"/>
          </p:cNvSpPr>
          <p:nvPr>
            <p:ph type="sldNum" sz="quarter" idx="23"/>
          </p:nvPr>
        </p:nvSpPr>
        <p:spPr/>
        <p:txBody>
          <a:bodyPr/>
          <a:lstStyle/>
          <a:p>
            <a:fld id="{267CDB12-45E5-4FD7-AE50-9CB5AFC72BA1}" type="slidenum">
              <a:rPr lang="en-GB" smtClean="0"/>
              <a:pPr/>
              <a:t>‹Nr.›</a:t>
            </a:fld>
            <a:endParaRPr lang="en-GB"/>
          </a:p>
        </p:txBody>
      </p:sp>
      <p:sp>
        <p:nvSpPr>
          <p:cNvPr id="6" name="Content Placeholder 5">
            <a:extLst>
              <a:ext uri="{FF2B5EF4-FFF2-40B4-BE49-F238E27FC236}">
                <a16:creationId xmlns:a16="http://schemas.microsoft.com/office/drawing/2014/main" id="{0E4A2360-A079-4C84-B980-7259F9ADC0B0}"/>
              </a:ext>
            </a:extLst>
          </p:cNvPr>
          <p:cNvSpPr>
            <a:spLocks noGrp="1"/>
          </p:cNvSpPr>
          <p:nvPr>
            <p:ph sz="quarter" idx="24"/>
          </p:nvPr>
        </p:nvSpPr>
        <p:spPr>
          <a:xfrm>
            <a:off x="609600" y="1920240"/>
            <a:ext cx="5056632" cy="414223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Online Image Placeholder 7">
            <a:extLst>
              <a:ext uri="{FF2B5EF4-FFF2-40B4-BE49-F238E27FC236}">
                <a16:creationId xmlns:a16="http://schemas.microsoft.com/office/drawing/2014/main" id="{6934093B-F2A7-4E1E-B334-D9A404D4110A}"/>
              </a:ext>
            </a:extLst>
          </p:cNvPr>
          <p:cNvSpPr>
            <a:spLocks noGrp="1" noSelect="1"/>
          </p:cNvSpPr>
          <p:nvPr>
            <p:ph type="clipArt" sz="quarter" idx="20" hasCustomPrompt="1"/>
          </p:nvPr>
        </p:nvSpPr>
        <p:spPr>
          <a:xfrm>
            <a:off x="10422144" y="6310008"/>
            <a:ext cx="1157208" cy="262560"/>
          </a:xfrm>
          <a:blipFill>
            <a:blip r:embed="rId2"/>
            <a:stretch>
              <a:fillRect/>
            </a:stretch>
          </a:blipFill>
        </p:spPr>
        <p:txBody>
          <a:bodyPr/>
          <a:lstStyle>
            <a:lvl1pPr marL="14414" indent="0">
              <a:buFontTx/>
              <a:buNone/>
              <a:defRPr/>
            </a:lvl1pPr>
          </a:lstStyle>
          <a:p>
            <a:r>
              <a:rPr lang="en-GB"/>
              <a:t> </a:t>
            </a:r>
          </a:p>
        </p:txBody>
      </p:sp>
    </p:spTree>
    <p:extLst>
      <p:ext uri="{BB962C8B-B14F-4D97-AF65-F5344CB8AC3E}">
        <p14:creationId xmlns:p14="http://schemas.microsoft.com/office/powerpoint/2010/main" val="137181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07CF30F0-D477-5341-B92C-2C107A8F94B1}"/>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3" name="Title 2">
            <a:extLst>
              <a:ext uri="{FF2B5EF4-FFF2-40B4-BE49-F238E27FC236}">
                <a16:creationId xmlns:a16="http://schemas.microsoft.com/office/drawing/2014/main" id="{4B09B95D-1CBD-6F48-94CF-40A74FC99178}"/>
              </a:ext>
            </a:extLst>
          </p:cNvPr>
          <p:cNvSpPr>
            <a:spLocks noGrp="1"/>
          </p:cNvSpPr>
          <p:nvPr>
            <p:ph type="title"/>
          </p:nvPr>
        </p:nvSpPr>
        <p:spPr/>
        <p:txBody>
          <a:bodyPr/>
          <a:lstStyle/>
          <a:p>
            <a:r>
              <a:rPr lang="de-DE"/>
              <a:t>Mastertitelformat bearbeiten</a:t>
            </a:r>
            <a:endParaRPr lang="en-US"/>
          </a:p>
        </p:txBody>
      </p:sp>
      <p:sp>
        <p:nvSpPr>
          <p:cNvPr id="2" name="Date Placeholder 1">
            <a:extLst>
              <a:ext uri="{FF2B5EF4-FFF2-40B4-BE49-F238E27FC236}">
                <a16:creationId xmlns:a16="http://schemas.microsoft.com/office/drawing/2014/main" id="{EFAB6B6F-C73D-194F-811F-DB3D35358E86}"/>
              </a:ext>
            </a:extLst>
          </p:cNvPr>
          <p:cNvSpPr>
            <a:spLocks noGrp="1"/>
          </p:cNvSpPr>
          <p:nvPr>
            <p:ph type="dt" sz="half" idx="14"/>
          </p:nvPr>
        </p:nvSpPr>
        <p:spPr/>
        <p:txBody>
          <a:bodyPr/>
          <a:lstStyle/>
          <a:p>
            <a:endParaRPr lang="en-GB"/>
          </a:p>
        </p:txBody>
      </p:sp>
      <p:sp>
        <p:nvSpPr>
          <p:cNvPr id="4" name="Footer Placeholder 3">
            <a:extLst>
              <a:ext uri="{FF2B5EF4-FFF2-40B4-BE49-F238E27FC236}">
                <a16:creationId xmlns:a16="http://schemas.microsoft.com/office/drawing/2014/main" id="{9EC481AD-9FF0-5449-975D-C622F0ACF19F}"/>
              </a:ext>
            </a:extLst>
          </p:cNvPr>
          <p:cNvSpPr>
            <a:spLocks noGrp="1"/>
          </p:cNvSpPr>
          <p:nvPr>
            <p:ph type="ftr" sz="quarter" idx="15"/>
          </p:nvPr>
        </p:nvSpPr>
        <p:spPr/>
        <p:txBody>
          <a:bodyPr/>
          <a:lstStyle/>
          <a:p>
            <a:r>
              <a:rPr lang="en-US"/>
              <a:t>For Internal Use Only. ©2020 AVEVA Group plc and its subsidiaries. All rights reserved.</a:t>
            </a:r>
            <a:endParaRPr lang="en-GB"/>
          </a:p>
        </p:txBody>
      </p:sp>
      <p:sp>
        <p:nvSpPr>
          <p:cNvPr id="6" name="Slide Number Placeholder 5">
            <a:extLst>
              <a:ext uri="{FF2B5EF4-FFF2-40B4-BE49-F238E27FC236}">
                <a16:creationId xmlns:a16="http://schemas.microsoft.com/office/drawing/2014/main" id="{6D1562B2-AD6B-E34C-ACCC-70A6B537DD30}"/>
              </a:ext>
            </a:extLst>
          </p:cNvPr>
          <p:cNvSpPr>
            <a:spLocks noGrp="1"/>
          </p:cNvSpPr>
          <p:nvPr>
            <p:ph type="sldNum" sz="quarter" idx="16"/>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412048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9BF2-C511-CA46-BDD2-C36BEE350D48}"/>
              </a:ext>
            </a:extLst>
          </p:cNvPr>
          <p:cNvSpPr>
            <a:spLocks noGrp="1"/>
          </p:cNvSpPr>
          <p:nvPr>
            <p:ph type="title"/>
          </p:nvPr>
        </p:nvSpPr>
        <p:spPr/>
        <p:txBody>
          <a:bodyPr/>
          <a:lstStyle/>
          <a:p>
            <a:r>
              <a:rPr lang="de-DE"/>
              <a:t>Mastertitelformat bearbeiten</a:t>
            </a:r>
            <a:endParaRPr lang="en-US"/>
          </a:p>
        </p:txBody>
      </p:sp>
      <p:sp>
        <p:nvSpPr>
          <p:cNvPr id="3" name="Date Placeholder 2">
            <a:extLst>
              <a:ext uri="{FF2B5EF4-FFF2-40B4-BE49-F238E27FC236}">
                <a16:creationId xmlns:a16="http://schemas.microsoft.com/office/drawing/2014/main" id="{C9A0F925-BD14-364D-90F2-D69B2C436BC4}"/>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4C19AC21-1CD0-2542-848F-A9D2CBADC0B4}"/>
              </a:ext>
            </a:extLst>
          </p:cNvPr>
          <p:cNvSpPr>
            <a:spLocks noGrp="1"/>
          </p:cNvSpPr>
          <p:nvPr>
            <p:ph type="ftr" sz="quarter" idx="11"/>
          </p:nvPr>
        </p:nvSpPr>
        <p:spPr/>
        <p:txBody>
          <a:bodyPr/>
          <a:lstStyle/>
          <a:p>
            <a:r>
              <a:rPr lang="en-US"/>
              <a:t>For Internal Use Only. ©2020 AVEVA Group plc and its subsidiaries. All rights reserved.</a:t>
            </a:r>
            <a:endParaRPr lang="en-GB"/>
          </a:p>
        </p:txBody>
      </p:sp>
      <p:sp>
        <p:nvSpPr>
          <p:cNvPr id="6" name="Slide Number Placeholder 5">
            <a:extLst>
              <a:ext uri="{FF2B5EF4-FFF2-40B4-BE49-F238E27FC236}">
                <a16:creationId xmlns:a16="http://schemas.microsoft.com/office/drawing/2014/main" id="{F25690AC-7E6A-0C4D-BA31-49C380A7F649}"/>
              </a:ext>
            </a:extLst>
          </p:cNvPr>
          <p:cNvSpPr>
            <a:spLocks noGrp="1"/>
          </p:cNvSpPr>
          <p:nvPr>
            <p:ph type="sldNum" sz="quarter" idx="12"/>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14722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8BD8DBC-DEB9-5148-BC3B-84739C7C71EE}"/>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6" name="Title 5">
            <a:extLst>
              <a:ext uri="{FF2B5EF4-FFF2-40B4-BE49-F238E27FC236}">
                <a16:creationId xmlns:a16="http://schemas.microsoft.com/office/drawing/2014/main" id="{C7C00172-7C60-3543-8988-0515B894D49E}"/>
              </a:ext>
            </a:extLst>
          </p:cNvPr>
          <p:cNvSpPr>
            <a:spLocks noGrp="1"/>
          </p:cNvSpPr>
          <p:nvPr>
            <p:ph type="title"/>
          </p:nvPr>
        </p:nvSpPr>
        <p:spPr/>
        <p:txBody>
          <a:bodyPr/>
          <a:lstStyle/>
          <a:p>
            <a:r>
              <a:rPr lang="de-DE"/>
              <a:t>Mastertitelformat bearbeiten</a:t>
            </a:r>
            <a:endParaRPr lang="en-US" dirty="0"/>
          </a:p>
        </p:txBody>
      </p:sp>
      <p:sp>
        <p:nvSpPr>
          <p:cNvPr id="3" name="Date Placeholder 2">
            <a:extLst>
              <a:ext uri="{FF2B5EF4-FFF2-40B4-BE49-F238E27FC236}">
                <a16:creationId xmlns:a16="http://schemas.microsoft.com/office/drawing/2014/main" id="{203BDBFD-DA98-184B-953F-C99703648980}"/>
              </a:ext>
            </a:extLst>
          </p:cNvPr>
          <p:cNvSpPr>
            <a:spLocks noGrp="1"/>
          </p:cNvSpPr>
          <p:nvPr>
            <p:ph type="dt" sz="half" idx="20"/>
          </p:nvPr>
        </p:nvSpPr>
        <p:spPr/>
        <p:txBody>
          <a:bodyPr/>
          <a:lstStyle/>
          <a:p>
            <a:endParaRPr lang="en-GB"/>
          </a:p>
        </p:txBody>
      </p:sp>
      <p:sp>
        <p:nvSpPr>
          <p:cNvPr id="7" name="Footer Placeholder 6">
            <a:extLst>
              <a:ext uri="{FF2B5EF4-FFF2-40B4-BE49-F238E27FC236}">
                <a16:creationId xmlns:a16="http://schemas.microsoft.com/office/drawing/2014/main" id="{1C2FBD27-4DB0-9E4C-AFCB-A2EFD5F75BA9}"/>
              </a:ext>
            </a:extLst>
          </p:cNvPr>
          <p:cNvSpPr>
            <a:spLocks noGrp="1"/>
          </p:cNvSpPr>
          <p:nvPr>
            <p:ph type="ftr" sz="quarter" idx="21"/>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A4A13F88-9920-414A-9244-CED623613BDF}"/>
              </a:ext>
            </a:extLst>
          </p:cNvPr>
          <p:cNvSpPr>
            <a:spLocks noGrp="1"/>
          </p:cNvSpPr>
          <p:nvPr>
            <p:ph type="sldNum" sz="quarter" idx="22"/>
          </p:nvPr>
        </p:nvSpPr>
        <p:spPr/>
        <p:txBody>
          <a:bodyPr/>
          <a:lstStyle/>
          <a:p>
            <a:fld id="{267CDB12-45E5-4FD7-AE50-9CB5AFC72BA1}" type="slidenum">
              <a:rPr lang="en-GB" smtClean="0"/>
              <a:pPr/>
              <a:t>‹Nr.›</a:t>
            </a:fld>
            <a:endParaRPr lang="en-GB"/>
          </a:p>
        </p:txBody>
      </p:sp>
      <p:sp>
        <p:nvSpPr>
          <p:cNvPr id="4" name="Content Placeholder 3">
            <a:extLst>
              <a:ext uri="{FF2B5EF4-FFF2-40B4-BE49-F238E27FC236}">
                <a16:creationId xmlns:a16="http://schemas.microsoft.com/office/drawing/2014/main" id="{EB845BDC-1B85-46CA-95AD-1AC27ED2AC95}"/>
              </a:ext>
            </a:extLst>
          </p:cNvPr>
          <p:cNvSpPr>
            <a:spLocks noGrp="1"/>
          </p:cNvSpPr>
          <p:nvPr>
            <p:ph sz="quarter" idx="23"/>
          </p:nvPr>
        </p:nvSpPr>
        <p:spPr>
          <a:xfrm>
            <a:off x="609600" y="1920240"/>
            <a:ext cx="3538728" cy="414223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Content Placeholder 9">
            <a:extLst>
              <a:ext uri="{FF2B5EF4-FFF2-40B4-BE49-F238E27FC236}">
                <a16:creationId xmlns:a16="http://schemas.microsoft.com/office/drawing/2014/main" id="{183B5D87-17FD-4CB3-8480-2C99315F1311}"/>
              </a:ext>
            </a:extLst>
          </p:cNvPr>
          <p:cNvSpPr>
            <a:spLocks noGrp="1"/>
          </p:cNvSpPr>
          <p:nvPr>
            <p:ph sz="quarter" idx="24"/>
          </p:nvPr>
        </p:nvSpPr>
        <p:spPr>
          <a:xfrm>
            <a:off x="4325112" y="1920240"/>
            <a:ext cx="3538728" cy="414223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2" name="Content Placeholder 11">
            <a:extLst>
              <a:ext uri="{FF2B5EF4-FFF2-40B4-BE49-F238E27FC236}">
                <a16:creationId xmlns:a16="http://schemas.microsoft.com/office/drawing/2014/main" id="{36AFC88D-8686-482D-A9EA-FDFE4646E929}"/>
              </a:ext>
            </a:extLst>
          </p:cNvPr>
          <p:cNvSpPr>
            <a:spLocks noGrp="1"/>
          </p:cNvSpPr>
          <p:nvPr>
            <p:ph sz="quarter" idx="25"/>
          </p:nvPr>
        </p:nvSpPr>
        <p:spPr>
          <a:xfrm>
            <a:off x="8046720" y="1920240"/>
            <a:ext cx="3538728" cy="414223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305911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06F1F3-03E3-8747-AF82-D17D58B1C693}"/>
              </a:ext>
            </a:extLst>
          </p:cNvPr>
          <p:cNvSpPr>
            <a:spLocks noGrp="1"/>
          </p:cNvSpPr>
          <p:nvPr>
            <p:ph type="body" sz="quarter" idx="13" hasCustomPrompt="1"/>
          </p:nvPr>
        </p:nvSpPr>
        <p:spPr>
          <a:xfrm>
            <a:off x="609600" y="1426463"/>
            <a:ext cx="10972800" cy="320040"/>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6" name="Title 5">
            <a:extLst>
              <a:ext uri="{FF2B5EF4-FFF2-40B4-BE49-F238E27FC236}">
                <a16:creationId xmlns:a16="http://schemas.microsoft.com/office/drawing/2014/main" id="{1E174FCC-E1DA-0547-B958-1E077E3F4848}"/>
              </a:ext>
            </a:extLst>
          </p:cNvPr>
          <p:cNvSpPr>
            <a:spLocks noGrp="1"/>
          </p:cNvSpPr>
          <p:nvPr>
            <p:ph type="title"/>
          </p:nvPr>
        </p:nvSpPr>
        <p:spPr/>
        <p:txBody>
          <a:bodyPr/>
          <a:lstStyle/>
          <a:p>
            <a:r>
              <a:rPr lang="de-DE"/>
              <a:t>Mastertitelformat bearbeiten</a:t>
            </a:r>
            <a:endParaRPr lang="en-US" dirty="0"/>
          </a:p>
        </p:txBody>
      </p:sp>
      <p:sp>
        <p:nvSpPr>
          <p:cNvPr id="10" name="Content Placeholder 9">
            <a:extLst>
              <a:ext uri="{FF2B5EF4-FFF2-40B4-BE49-F238E27FC236}">
                <a16:creationId xmlns:a16="http://schemas.microsoft.com/office/drawing/2014/main" id="{E104F8C8-AE65-4D38-A94D-DAF87B0AE1F9}"/>
              </a:ext>
            </a:extLst>
          </p:cNvPr>
          <p:cNvSpPr>
            <a:spLocks noGrp="1"/>
          </p:cNvSpPr>
          <p:nvPr>
            <p:ph sz="quarter" idx="20"/>
          </p:nvPr>
        </p:nvSpPr>
        <p:spPr>
          <a:xfrm>
            <a:off x="609600" y="1920875"/>
            <a:ext cx="10972800" cy="414223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a:extLst>
              <a:ext uri="{FF2B5EF4-FFF2-40B4-BE49-F238E27FC236}">
                <a16:creationId xmlns:a16="http://schemas.microsoft.com/office/drawing/2014/main" id="{9B74262E-7BF6-274C-912E-71C875AE5A09}"/>
              </a:ext>
            </a:extLst>
          </p:cNvPr>
          <p:cNvSpPr>
            <a:spLocks noGrp="1"/>
          </p:cNvSpPr>
          <p:nvPr>
            <p:ph type="dt" sz="half" idx="21"/>
          </p:nvPr>
        </p:nvSpPr>
        <p:spPr/>
        <p:txBody>
          <a:bodyPr/>
          <a:lstStyle/>
          <a:p>
            <a:endParaRPr lang="en-GB"/>
          </a:p>
        </p:txBody>
      </p:sp>
      <p:sp>
        <p:nvSpPr>
          <p:cNvPr id="5" name="Footer Placeholder 4">
            <a:extLst>
              <a:ext uri="{FF2B5EF4-FFF2-40B4-BE49-F238E27FC236}">
                <a16:creationId xmlns:a16="http://schemas.microsoft.com/office/drawing/2014/main" id="{9F287778-0117-EA47-9FF4-1F5A7F66EE46}"/>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11" name="Slide Number Placeholder 10">
            <a:extLst>
              <a:ext uri="{FF2B5EF4-FFF2-40B4-BE49-F238E27FC236}">
                <a16:creationId xmlns:a16="http://schemas.microsoft.com/office/drawing/2014/main" id="{F8E8988F-294C-1140-AA84-8CFAB9AAA608}"/>
              </a:ext>
            </a:extLst>
          </p:cNvPr>
          <p:cNvSpPr>
            <a:spLocks noGrp="1"/>
          </p:cNvSpPr>
          <p:nvPr>
            <p:ph type="sldNum" sz="quarter" idx="23"/>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351396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187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8C7AF8CA-60BE-47E5-95F9-F563E02C7FD5}"/>
              </a:ext>
            </a:extLst>
          </p:cNvPr>
          <p:cNvSpPr>
            <a:spLocks noGrp="1"/>
          </p:cNvSpPr>
          <p:nvPr userDrawn="1">
            <p:ph type="body" sz="quarter" idx="16" hasCustomPrompt="1"/>
          </p:nvPr>
        </p:nvSpPr>
        <p:spPr>
          <a:xfrm>
            <a:off x="503999" y="3249448"/>
            <a:ext cx="8686800" cy="338554"/>
          </a:xfrm>
        </p:spPr>
        <p:txBody>
          <a:bodyPr>
            <a:noAutofit/>
          </a:bodyPr>
          <a:lstStyle>
            <a:lvl1pPr marL="27432" indent="0">
              <a:spcAft>
                <a:spcPts val="1000"/>
              </a:spcAft>
              <a:buNone/>
              <a:defRPr sz="2000" b="0">
                <a:solidFill>
                  <a:schemeClr val="bg1"/>
                </a:solidFill>
                <a:latin typeface="Calibri" panose="020F0502020204030204" pitchFamily="34" charset="0"/>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Optional Subtitle</a:t>
            </a:r>
          </a:p>
        </p:txBody>
      </p:sp>
      <p:sp>
        <p:nvSpPr>
          <p:cNvPr id="8" name="Text Placeholder 7"/>
          <p:cNvSpPr>
            <a:spLocks noGrp="1"/>
          </p:cNvSpPr>
          <p:nvPr userDrawn="1">
            <p:ph type="body" sz="quarter" idx="12" hasCustomPrompt="1"/>
          </p:nvPr>
        </p:nvSpPr>
        <p:spPr>
          <a:xfrm>
            <a:off x="503999" y="1600200"/>
            <a:ext cx="8686800" cy="1620000"/>
          </a:xfrm>
        </p:spPr>
        <p:txBody>
          <a:bodyPr anchor="ctr">
            <a:noAutofit/>
          </a:bodyPr>
          <a:lstStyle>
            <a:lvl1pPr marL="0" indent="0">
              <a:lnSpc>
                <a:spcPct val="95000"/>
              </a:lnSpc>
              <a:spcBef>
                <a:spcPts val="0"/>
              </a:spcBef>
              <a:spcAft>
                <a:spcPts val="0"/>
              </a:spcAft>
              <a:buNone/>
              <a:defRPr sz="48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2pPr>
          </a:lstStyle>
          <a:p>
            <a:pPr lvl="0"/>
            <a:r>
              <a:rPr lang="en-US" dirty="0"/>
              <a:t>Presentation Title</a:t>
            </a:r>
          </a:p>
        </p:txBody>
      </p:sp>
      <p:sp>
        <p:nvSpPr>
          <p:cNvPr id="12" name="Footer Placeholder 4">
            <a:extLst>
              <a:ext uri="{FF2B5EF4-FFF2-40B4-BE49-F238E27FC236}">
                <a16:creationId xmlns:a16="http://schemas.microsoft.com/office/drawing/2014/main" id="{6B0C79E1-C58A-41A9-9177-E77F223FEEF4}"/>
              </a:ext>
            </a:extLst>
          </p:cNvPr>
          <p:cNvSpPr>
            <a:spLocks noGrp="1"/>
          </p:cNvSpPr>
          <p:nvPr userDrawn="1">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TextBox 20">
            <a:extLst>
              <a:ext uri="{FF2B5EF4-FFF2-40B4-BE49-F238E27FC236}">
                <a16:creationId xmlns:a16="http://schemas.microsoft.com/office/drawing/2014/main" id="{F49DBA70-198E-46D2-8FBD-2CC55B1994DA}"/>
              </a:ext>
            </a:extLst>
          </p:cNvPr>
          <p:cNvSpPr txBox="1"/>
          <p:nvPr userDrawn="1"/>
        </p:nvSpPr>
        <p:spPr>
          <a:xfrm>
            <a:off x="-2226092" y="5386726"/>
            <a:ext cx="1805878" cy="553998"/>
          </a:xfrm>
          <a:prstGeom prst="rect">
            <a:avLst/>
          </a:prstGeom>
          <a:solidFill>
            <a:schemeClr val="bg1">
              <a:lumMod val="95000"/>
            </a:schemeClr>
          </a:solidFill>
        </p:spPr>
        <p:txBody>
          <a:bodyPr wrap="square" rtlCol="0">
            <a:spAutoFit/>
          </a:bodyPr>
          <a:lstStyle/>
          <a:p>
            <a:pPr algn="r"/>
            <a:r>
              <a:rPr lang="en-GB" sz="1000" b="1" dirty="0">
                <a:solidFill>
                  <a:schemeClr val="tx1">
                    <a:lumMod val="85000"/>
                    <a:lumOff val="15000"/>
                  </a:schemeClr>
                </a:solidFill>
                <a:latin typeface="Calibri" panose="020F0502020204030204" pitchFamily="34" charset="0"/>
                <a:cs typeface="Calibri" panose="020F0502020204030204" pitchFamily="34" charset="0"/>
              </a:rPr>
              <a:t>Partner logos</a:t>
            </a:r>
          </a:p>
          <a:p>
            <a:pPr algn="r"/>
            <a:r>
              <a:rPr lang="en-GB" sz="1000" b="0" dirty="0">
                <a:solidFill>
                  <a:schemeClr val="tx1">
                    <a:lumMod val="85000"/>
                    <a:lumOff val="15000"/>
                  </a:schemeClr>
                </a:solidFill>
                <a:latin typeface="Calibri" panose="020F0502020204030204" pitchFamily="34" charset="0"/>
                <a:cs typeface="Calibri" panose="020F0502020204030204" pitchFamily="34" charset="0"/>
              </a:rPr>
              <a:t>The space is reserved for Partner logos if required</a:t>
            </a:r>
            <a:r>
              <a:rPr lang="en-GB" sz="1000" b="0" baseline="0" dirty="0">
                <a:solidFill>
                  <a:schemeClr val="tx1">
                    <a:lumMod val="85000"/>
                    <a:lumOff val="15000"/>
                  </a:schemeClr>
                </a:solidFill>
                <a:latin typeface="Calibri" panose="020F0502020204030204" pitchFamily="34" charset="0"/>
                <a:cs typeface="Calibri" panose="020F0502020204030204" pitchFamily="34" charset="0"/>
              </a:rPr>
              <a:t>.</a:t>
            </a:r>
            <a:endParaRPr lang="en-GB" sz="1000" b="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22" name="Left Brace 21">
            <a:extLst>
              <a:ext uri="{FF2B5EF4-FFF2-40B4-BE49-F238E27FC236}">
                <a16:creationId xmlns:a16="http://schemas.microsoft.com/office/drawing/2014/main" id="{7FFF29AD-3C2A-4F3B-B0A1-EC678F02D444}"/>
              </a:ext>
            </a:extLst>
          </p:cNvPr>
          <p:cNvSpPr/>
          <p:nvPr userDrawn="1"/>
        </p:nvSpPr>
        <p:spPr>
          <a:xfrm>
            <a:off x="-356714" y="4976853"/>
            <a:ext cx="229714" cy="15185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83FD02A-2FA4-4179-B2F6-3B2A4002C850}"/>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Change the Background image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 of the same name in the image library.)</a:t>
            </a:r>
          </a:p>
          <a:p>
            <a:r>
              <a:rPr lang="en-GB" sz="1000" b="1" dirty="0">
                <a:solidFill>
                  <a:schemeClr val="tx1">
                    <a:lumMod val="85000"/>
                    <a:lumOff val="15000"/>
                  </a:schemeClr>
                </a:solidFill>
                <a:latin typeface="Calibri" panose="020F0502020204030204" pitchFamily="34" charset="0"/>
                <a:cs typeface="Calibri" panose="020F0502020204030204" pitchFamily="34" charset="0"/>
              </a:rPr>
              <a:t>“</a:t>
            </a:r>
            <a:r>
              <a:rPr lang="en-GB" sz="1000" dirty="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cxnSp>
        <p:nvCxnSpPr>
          <p:cNvPr id="24" name="Straight Connector 23">
            <a:extLst>
              <a:ext uri="{FF2B5EF4-FFF2-40B4-BE49-F238E27FC236}">
                <a16:creationId xmlns:a16="http://schemas.microsoft.com/office/drawing/2014/main" id="{A74F4E65-A0F8-4CD4-A4DE-4414B6786ACE}"/>
              </a:ext>
            </a:extLst>
          </p:cNvPr>
          <p:cNvCxnSpPr>
            <a:cxnSpLocks/>
          </p:cNvCxnSpPr>
          <p:nvPr userDrawn="1"/>
        </p:nvCxnSpPr>
        <p:spPr>
          <a:xfrm>
            <a:off x="547539" y="1492694"/>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19" name="Text Placeholder 2">
            <a:extLst>
              <a:ext uri="{FF2B5EF4-FFF2-40B4-BE49-F238E27FC236}">
                <a16:creationId xmlns:a16="http://schemas.microsoft.com/office/drawing/2014/main" id="{7D96A70E-4684-49EE-A176-8797ABF9264F}"/>
              </a:ext>
            </a:extLst>
          </p:cNvPr>
          <p:cNvSpPr>
            <a:spLocks noGrp="1"/>
          </p:cNvSpPr>
          <p:nvPr>
            <p:ph type="body" sz="quarter" idx="19" hasCustomPrompt="1"/>
          </p:nvPr>
        </p:nvSpPr>
        <p:spPr>
          <a:xfrm>
            <a:off x="503999" y="4242981"/>
            <a:ext cx="8686800" cy="304699"/>
          </a:xfrm>
        </p:spPr>
        <p:txBody>
          <a:bodyPr>
            <a:spAutoFit/>
          </a:bodyPr>
          <a:lstStyle>
            <a:lvl1pPr marL="27432" indent="0">
              <a:spcAft>
                <a:spcPts val="1000"/>
              </a:spcAft>
              <a:buNone/>
              <a:defRPr sz="1800" b="0">
                <a:solidFill>
                  <a:schemeClr val="bg1"/>
                </a:solidFill>
                <a:latin typeface="Calibri" panose="020F0502020204030204" pitchFamily="34" charset="0"/>
                <a:cs typeface="Calibri" panose="020F0502020204030204" pitchFamily="34" charset="0"/>
              </a:defRPr>
            </a:lvl1pPr>
            <a:lvl2pPr marL="0" indent="0">
              <a:spcAft>
                <a:spcPts val="4200"/>
              </a:spcAft>
              <a:buNone/>
              <a:defRPr sz="1800"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6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Presented by: First &amp; Last Name, Job Title</a:t>
            </a:r>
          </a:p>
        </p:txBody>
      </p:sp>
      <p:sp>
        <p:nvSpPr>
          <p:cNvPr id="20" name="Text Placeholder 2">
            <a:extLst>
              <a:ext uri="{FF2B5EF4-FFF2-40B4-BE49-F238E27FC236}">
                <a16:creationId xmlns:a16="http://schemas.microsoft.com/office/drawing/2014/main" id="{D0FF5AAD-6C25-46B8-B15E-B66DD37FB503}"/>
              </a:ext>
            </a:extLst>
          </p:cNvPr>
          <p:cNvSpPr>
            <a:spLocks noGrp="1"/>
          </p:cNvSpPr>
          <p:nvPr>
            <p:ph type="body" sz="quarter" idx="20" hasCustomPrompt="1"/>
          </p:nvPr>
        </p:nvSpPr>
        <p:spPr>
          <a:xfrm>
            <a:off x="503999" y="4716903"/>
            <a:ext cx="8686800" cy="304699"/>
          </a:xfrm>
        </p:spPr>
        <p:txBody>
          <a:bodyPr>
            <a:noAutofit/>
          </a:bodyPr>
          <a:lstStyle>
            <a:lvl1pPr marL="36576" indent="0">
              <a:spcAft>
                <a:spcPts val="1000"/>
              </a:spcAft>
              <a:buNone/>
              <a:defRPr sz="1200" b="0">
                <a:solidFill>
                  <a:schemeClr val="bg1"/>
                </a:solidFill>
                <a:latin typeface="Calibri" panose="020F0502020204030204" pitchFamily="34" charset="0"/>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Day Month Year | Version X.X</a:t>
            </a:r>
          </a:p>
        </p:txBody>
      </p:sp>
    </p:spTree>
    <p:extLst>
      <p:ext uri="{BB962C8B-B14F-4D97-AF65-F5344CB8AC3E}">
        <p14:creationId xmlns:p14="http://schemas.microsoft.com/office/powerpoint/2010/main" val="861935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0C55CF-34F5-4087-9E3E-2F3C0AC7401F}"/>
              </a:ext>
            </a:extLst>
          </p:cNvPr>
          <p:cNvSpPr/>
          <p:nvPr userDrawn="1"/>
        </p:nvSpPr>
        <p:spPr>
          <a:xfrm>
            <a:off x="0" y="0"/>
            <a:ext cx="406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2" hasCustomPrompt="1"/>
          </p:nvPr>
        </p:nvSpPr>
        <p:spPr>
          <a:xfrm>
            <a:off x="502920" y="2747610"/>
            <a:ext cx="3168355" cy="1175994"/>
          </a:xfrm>
        </p:spPr>
        <p:txBody>
          <a:bodyPr>
            <a:noAutofit/>
          </a:bodyPr>
          <a:lstStyle>
            <a:lvl1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200" b="0" i="0" cap="none" baseline="0">
                <a:solidFill>
                  <a:schemeClr val="bg1"/>
                </a:solidFill>
                <a:latin typeface="Calibri" panose="020F0502020204030204" pitchFamily="34" charset="0"/>
                <a:cs typeface="Calibri" panose="020F0502020204030204" pitchFamily="34" charset="0"/>
              </a:defRPr>
            </a:lvl2pPr>
          </a:lstStyle>
          <a:p>
            <a:pPr lvl="0"/>
            <a:r>
              <a:rPr lang="en-US" dirty="0"/>
              <a:t>Agenda</a:t>
            </a:r>
          </a:p>
        </p:txBody>
      </p:sp>
      <p:sp>
        <p:nvSpPr>
          <p:cNvPr id="15" name="Footer Placeholder 4">
            <a:extLst>
              <a:ext uri="{FF2B5EF4-FFF2-40B4-BE49-F238E27FC236}">
                <a16:creationId xmlns:a16="http://schemas.microsoft.com/office/drawing/2014/main" id="{24850F37-EFDF-458D-93CB-BE57E5D911C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7" name="Slide Number Placeholder 5">
            <a:extLst>
              <a:ext uri="{FF2B5EF4-FFF2-40B4-BE49-F238E27FC236}">
                <a16:creationId xmlns:a16="http://schemas.microsoft.com/office/drawing/2014/main" id="{EC497851-B8D9-46DC-B813-7DD2ACAD22B5}"/>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21" name="Text Placeholder 20">
            <a:extLst>
              <a:ext uri="{FF2B5EF4-FFF2-40B4-BE49-F238E27FC236}">
                <a16:creationId xmlns:a16="http://schemas.microsoft.com/office/drawing/2014/main" id="{3ACDE91D-4D1D-4484-BB57-6150B9718A2A}"/>
              </a:ext>
            </a:extLst>
          </p:cNvPr>
          <p:cNvSpPr>
            <a:spLocks noGrp="1"/>
          </p:cNvSpPr>
          <p:nvPr>
            <p:ph type="body" sz="quarter" idx="17" hasCustomPrompt="1"/>
          </p:nvPr>
        </p:nvSpPr>
        <p:spPr>
          <a:xfrm>
            <a:off x="533028" y="2171224"/>
            <a:ext cx="3028188" cy="269316"/>
          </a:xfrm>
        </p:spPr>
        <p:txBody>
          <a:bodyPr anchor="b"/>
          <a:lstStyle>
            <a:lvl1pPr marL="0" indent="0">
              <a:buNone/>
              <a:defRPr sz="1600" cap="all" baseline="0">
                <a:solidFill>
                  <a:schemeClr val="bg1"/>
                </a:solidFill>
                <a:latin typeface="Calibri" panose="020F0502020204030204" pitchFamily="34" charset="0"/>
                <a:cs typeface="Calibri" panose="020F0502020204030204" pitchFamily="34" charset="0"/>
              </a:defRPr>
            </a:lvl1pPr>
            <a:lvl2pPr marL="288662" indent="0">
              <a:buNone/>
              <a:defRPr>
                <a:solidFill>
                  <a:schemeClr val="tx1"/>
                </a:solidFill>
              </a:defRPr>
            </a:lvl2pPr>
            <a:lvl3pPr marL="576662" indent="0">
              <a:buNone/>
              <a:defRPr>
                <a:solidFill>
                  <a:schemeClr val="tx1"/>
                </a:solidFill>
              </a:defRPr>
            </a:lvl3pPr>
            <a:lvl4pPr marL="863600" indent="0">
              <a:buNone/>
              <a:defRPr>
                <a:solidFill>
                  <a:schemeClr val="tx1"/>
                </a:solidFill>
              </a:defRPr>
            </a:lvl4pPr>
            <a:lvl5pPr marL="1152525" indent="0">
              <a:buNone/>
              <a:defRPr>
                <a:solidFill>
                  <a:schemeClr val="tx1"/>
                </a:solidFill>
              </a:defRPr>
            </a:lvl5pPr>
          </a:lstStyle>
          <a:p>
            <a:pPr lvl="0"/>
            <a:r>
              <a:rPr lang="en-US" dirty="0"/>
              <a:t>Optional subtext</a:t>
            </a:r>
          </a:p>
        </p:txBody>
      </p:sp>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533029" y="4222956"/>
            <a:ext cx="3138245" cy="352417"/>
          </a:xfrm>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dirty="0"/>
              <a:t>Optional Subhead</a:t>
            </a:r>
          </a:p>
        </p:txBody>
      </p:sp>
      <p:cxnSp>
        <p:nvCxnSpPr>
          <p:cNvPr id="19" name="Straight Connector 18">
            <a:extLst>
              <a:ext uri="{FF2B5EF4-FFF2-40B4-BE49-F238E27FC236}">
                <a16:creationId xmlns:a16="http://schemas.microsoft.com/office/drawing/2014/main" id="{4C6A95B9-B909-4AE1-9C03-BE27F7E1CD03}"/>
              </a:ext>
            </a:extLst>
          </p:cNvPr>
          <p:cNvCxnSpPr>
            <a:cxnSpLocks/>
          </p:cNvCxnSpPr>
          <p:nvPr userDrawn="1"/>
        </p:nvCxnSpPr>
        <p:spPr>
          <a:xfrm>
            <a:off x="547539" y="2605073"/>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grpSp>
        <p:nvGrpSpPr>
          <p:cNvPr id="34" name="Group 51">
            <a:extLst>
              <a:ext uri="{FF2B5EF4-FFF2-40B4-BE49-F238E27FC236}">
                <a16:creationId xmlns:a16="http://schemas.microsoft.com/office/drawing/2014/main" id="{529C1710-6DE3-4C38-AC51-8384621470A0}"/>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35" name="Freeform 52">
              <a:extLst>
                <a:ext uri="{FF2B5EF4-FFF2-40B4-BE49-F238E27FC236}">
                  <a16:creationId xmlns:a16="http://schemas.microsoft.com/office/drawing/2014/main" id="{AD904508-DDE2-49D1-B376-38129FC12E26}"/>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3">
              <a:extLst>
                <a:ext uri="{FF2B5EF4-FFF2-40B4-BE49-F238E27FC236}">
                  <a16:creationId xmlns:a16="http://schemas.microsoft.com/office/drawing/2014/main" id="{E0085B3A-2F03-491D-A5C9-2D9FEF4578AE}"/>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7" name="Freeform 54">
              <a:extLst>
                <a:ext uri="{FF2B5EF4-FFF2-40B4-BE49-F238E27FC236}">
                  <a16:creationId xmlns:a16="http://schemas.microsoft.com/office/drawing/2014/main" id="{6DEB3437-58E7-4B1F-B933-86FB8ABD2CA3}"/>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8" name="Freeform 55">
              <a:extLst>
                <a:ext uri="{FF2B5EF4-FFF2-40B4-BE49-F238E27FC236}">
                  <a16:creationId xmlns:a16="http://schemas.microsoft.com/office/drawing/2014/main" id="{70B507A7-C5DA-4E84-ABE8-847D8F41211F}"/>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9" name="Freeform 56">
              <a:extLst>
                <a:ext uri="{FF2B5EF4-FFF2-40B4-BE49-F238E27FC236}">
                  <a16:creationId xmlns:a16="http://schemas.microsoft.com/office/drawing/2014/main" id="{20D46B43-87EA-4453-B5F6-049F10F0CD66}"/>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0" name="Freeform 57">
              <a:extLst>
                <a:ext uri="{FF2B5EF4-FFF2-40B4-BE49-F238E27FC236}">
                  <a16:creationId xmlns:a16="http://schemas.microsoft.com/office/drawing/2014/main" id="{E922DAE1-5A5E-4592-BCE4-D8771432008D}"/>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1" name="Freeform 58">
              <a:extLst>
                <a:ext uri="{FF2B5EF4-FFF2-40B4-BE49-F238E27FC236}">
                  <a16:creationId xmlns:a16="http://schemas.microsoft.com/office/drawing/2014/main" id="{616EBC2C-FBCE-44B2-BF0D-8404887021F5}"/>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2" name="Freeform 59">
              <a:extLst>
                <a:ext uri="{FF2B5EF4-FFF2-40B4-BE49-F238E27FC236}">
                  <a16:creationId xmlns:a16="http://schemas.microsoft.com/office/drawing/2014/main" id="{D9D0D086-8AF3-462D-AAB7-0DB1F99B2F9B}"/>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12" name="Text Placeholder 11">
            <a:extLst>
              <a:ext uri="{FF2B5EF4-FFF2-40B4-BE49-F238E27FC236}">
                <a16:creationId xmlns:a16="http://schemas.microsoft.com/office/drawing/2014/main" id="{017B3B39-B265-4E99-A9BE-AA21AB0B7EEF}"/>
              </a:ext>
            </a:extLst>
          </p:cNvPr>
          <p:cNvSpPr>
            <a:spLocks noGrp="1"/>
          </p:cNvSpPr>
          <p:nvPr>
            <p:ph type="body" sz="quarter" idx="34" hasCustomPrompt="1"/>
          </p:nvPr>
        </p:nvSpPr>
        <p:spPr>
          <a:xfrm>
            <a:off x="4450630" y="805100"/>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4" name="Text Placeholder 11">
            <a:extLst>
              <a:ext uri="{FF2B5EF4-FFF2-40B4-BE49-F238E27FC236}">
                <a16:creationId xmlns:a16="http://schemas.microsoft.com/office/drawing/2014/main" id="{BCDD6624-79D4-43EE-8388-678318787488}"/>
              </a:ext>
            </a:extLst>
          </p:cNvPr>
          <p:cNvSpPr>
            <a:spLocks noGrp="1"/>
          </p:cNvSpPr>
          <p:nvPr>
            <p:ph type="body" sz="quarter" idx="35" hasCustomPrompt="1"/>
          </p:nvPr>
        </p:nvSpPr>
        <p:spPr>
          <a:xfrm>
            <a:off x="4450630" y="1399944"/>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5" name="Text Placeholder 11">
            <a:extLst>
              <a:ext uri="{FF2B5EF4-FFF2-40B4-BE49-F238E27FC236}">
                <a16:creationId xmlns:a16="http://schemas.microsoft.com/office/drawing/2014/main" id="{44FA0051-EB3F-46DB-8AFE-39CE0A27C81C}"/>
              </a:ext>
            </a:extLst>
          </p:cNvPr>
          <p:cNvSpPr>
            <a:spLocks noGrp="1"/>
          </p:cNvSpPr>
          <p:nvPr>
            <p:ph type="body" sz="quarter" idx="36" hasCustomPrompt="1"/>
          </p:nvPr>
        </p:nvSpPr>
        <p:spPr>
          <a:xfrm>
            <a:off x="4450630" y="1990691"/>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6" name="Text Placeholder 11">
            <a:extLst>
              <a:ext uri="{FF2B5EF4-FFF2-40B4-BE49-F238E27FC236}">
                <a16:creationId xmlns:a16="http://schemas.microsoft.com/office/drawing/2014/main" id="{F8FDC20D-A346-4F65-ADAC-F0E3D0B8F78D}"/>
              </a:ext>
            </a:extLst>
          </p:cNvPr>
          <p:cNvSpPr>
            <a:spLocks noGrp="1"/>
          </p:cNvSpPr>
          <p:nvPr>
            <p:ph type="body" sz="quarter" idx="37" hasCustomPrompt="1"/>
          </p:nvPr>
        </p:nvSpPr>
        <p:spPr>
          <a:xfrm>
            <a:off x="4450630" y="2581438"/>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7" name="Text Placeholder 11">
            <a:extLst>
              <a:ext uri="{FF2B5EF4-FFF2-40B4-BE49-F238E27FC236}">
                <a16:creationId xmlns:a16="http://schemas.microsoft.com/office/drawing/2014/main" id="{6BDA99B2-4303-4C80-9FDF-D71347CB6D1C}"/>
              </a:ext>
            </a:extLst>
          </p:cNvPr>
          <p:cNvSpPr>
            <a:spLocks noGrp="1"/>
          </p:cNvSpPr>
          <p:nvPr>
            <p:ph type="body" sz="quarter" idx="38" hasCustomPrompt="1"/>
          </p:nvPr>
        </p:nvSpPr>
        <p:spPr>
          <a:xfrm>
            <a:off x="4450630" y="3172185"/>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8" name="Text Placeholder 11">
            <a:extLst>
              <a:ext uri="{FF2B5EF4-FFF2-40B4-BE49-F238E27FC236}">
                <a16:creationId xmlns:a16="http://schemas.microsoft.com/office/drawing/2014/main" id="{52B94B40-F7E9-4670-B7FF-9C05849669C1}"/>
              </a:ext>
            </a:extLst>
          </p:cNvPr>
          <p:cNvSpPr>
            <a:spLocks noGrp="1"/>
          </p:cNvSpPr>
          <p:nvPr>
            <p:ph type="body" sz="quarter" idx="39" hasCustomPrompt="1"/>
          </p:nvPr>
        </p:nvSpPr>
        <p:spPr>
          <a:xfrm>
            <a:off x="4450630" y="3762932"/>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9" name="Text Placeholder 11">
            <a:extLst>
              <a:ext uri="{FF2B5EF4-FFF2-40B4-BE49-F238E27FC236}">
                <a16:creationId xmlns:a16="http://schemas.microsoft.com/office/drawing/2014/main" id="{BBC37ABC-FC4E-49DD-8633-C71FA2DC508B}"/>
              </a:ext>
            </a:extLst>
          </p:cNvPr>
          <p:cNvSpPr>
            <a:spLocks noGrp="1"/>
          </p:cNvSpPr>
          <p:nvPr>
            <p:ph type="body" sz="quarter" idx="40" hasCustomPrompt="1"/>
          </p:nvPr>
        </p:nvSpPr>
        <p:spPr>
          <a:xfrm>
            <a:off x="4450630" y="4353679"/>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50" name="Text Placeholder 11">
            <a:extLst>
              <a:ext uri="{FF2B5EF4-FFF2-40B4-BE49-F238E27FC236}">
                <a16:creationId xmlns:a16="http://schemas.microsoft.com/office/drawing/2014/main" id="{24C61A50-D5DD-453A-B820-F6B0A37BC98A}"/>
              </a:ext>
            </a:extLst>
          </p:cNvPr>
          <p:cNvSpPr>
            <a:spLocks noGrp="1"/>
          </p:cNvSpPr>
          <p:nvPr>
            <p:ph type="body" sz="quarter" idx="41" hasCustomPrompt="1"/>
          </p:nvPr>
        </p:nvSpPr>
        <p:spPr>
          <a:xfrm>
            <a:off x="4450630" y="4944428"/>
            <a:ext cx="6753309"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Tree>
    <p:extLst>
      <p:ext uri="{BB962C8B-B14F-4D97-AF65-F5344CB8AC3E}">
        <p14:creationId xmlns:p14="http://schemas.microsoft.com/office/powerpoint/2010/main" val="2451432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2">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0C55CF-34F5-4087-9E3E-2F3C0AC7401F}"/>
              </a:ext>
            </a:extLst>
          </p:cNvPr>
          <p:cNvSpPr/>
          <p:nvPr userDrawn="1"/>
        </p:nvSpPr>
        <p:spPr>
          <a:xfrm>
            <a:off x="0" y="0"/>
            <a:ext cx="406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2" hasCustomPrompt="1"/>
          </p:nvPr>
        </p:nvSpPr>
        <p:spPr>
          <a:xfrm>
            <a:off x="502920" y="2747610"/>
            <a:ext cx="3168355" cy="1175994"/>
          </a:xfrm>
        </p:spPr>
        <p:txBody>
          <a:bodyPr>
            <a:noAutofit/>
          </a:bodyPr>
          <a:lstStyle>
            <a:lvl1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200" b="0" i="0" cap="none" baseline="0">
                <a:solidFill>
                  <a:schemeClr val="bg1"/>
                </a:solidFill>
                <a:latin typeface="Calibri" panose="020F0502020204030204" pitchFamily="34" charset="0"/>
                <a:cs typeface="Calibri" panose="020F0502020204030204" pitchFamily="34" charset="0"/>
              </a:defRPr>
            </a:lvl2pPr>
          </a:lstStyle>
          <a:p>
            <a:pPr lvl="0"/>
            <a:r>
              <a:rPr lang="en-US" dirty="0"/>
              <a:t>Agenda</a:t>
            </a:r>
          </a:p>
        </p:txBody>
      </p:sp>
      <p:sp>
        <p:nvSpPr>
          <p:cNvPr id="15" name="Footer Placeholder 4">
            <a:extLst>
              <a:ext uri="{FF2B5EF4-FFF2-40B4-BE49-F238E27FC236}">
                <a16:creationId xmlns:a16="http://schemas.microsoft.com/office/drawing/2014/main" id="{24850F37-EFDF-458D-93CB-BE57E5D911C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7" name="Slide Number Placeholder 5">
            <a:extLst>
              <a:ext uri="{FF2B5EF4-FFF2-40B4-BE49-F238E27FC236}">
                <a16:creationId xmlns:a16="http://schemas.microsoft.com/office/drawing/2014/main" id="{EC497851-B8D9-46DC-B813-7DD2ACAD22B5}"/>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21" name="Text Placeholder 20">
            <a:extLst>
              <a:ext uri="{FF2B5EF4-FFF2-40B4-BE49-F238E27FC236}">
                <a16:creationId xmlns:a16="http://schemas.microsoft.com/office/drawing/2014/main" id="{3ACDE91D-4D1D-4484-BB57-6150B9718A2A}"/>
              </a:ext>
            </a:extLst>
          </p:cNvPr>
          <p:cNvSpPr>
            <a:spLocks noGrp="1"/>
          </p:cNvSpPr>
          <p:nvPr>
            <p:ph type="body" sz="quarter" idx="17" hasCustomPrompt="1"/>
          </p:nvPr>
        </p:nvSpPr>
        <p:spPr>
          <a:xfrm>
            <a:off x="533028" y="2171224"/>
            <a:ext cx="3028188" cy="269316"/>
          </a:xfrm>
        </p:spPr>
        <p:txBody>
          <a:bodyPr anchor="b"/>
          <a:lstStyle>
            <a:lvl1pPr marL="0" indent="0">
              <a:buNone/>
              <a:defRPr sz="1600" cap="all" baseline="0">
                <a:solidFill>
                  <a:schemeClr val="bg1"/>
                </a:solidFill>
                <a:latin typeface="Calibri" panose="020F0502020204030204" pitchFamily="34" charset="0"/>
                <a:cs typeface="Calibri" panose="020F0502020204030204" pitchFamily="34" charset="0"/>
              </a:defRPr>
            </a:lvl1pPr>
            <a:lvl2pPr marL="288662" indent="0">
              <a:buNone/>
              <a:defRPr>
                <a:solidFill>
                  <a:schemeClr val="tx1"/>
                </a:solidFill>
              </a:defRPr>
            </a:lvl2pPr>
            <a:lvl3pPr marL="576662" indent="0">
              <a:buNone/>
              <a:defRPr>
                <a:solidFill>
                  <a:schemeClr val="tx1"/>
                </a:solidFill>
              </a:defRPr>
            </a:lvl3pPr>
            <a:lvl4pPr marL="863600" indent="0">
              <a:buNone/>
              <a:defRPr>
                <a:solidFill>
                  <a:schemeClr val="tx1"/>
                </a:solidFill>
              </a:defRPr>
            </a:lvl4pPr>
            <a:lvl5pPr marL="1152525" indent="0">
              <a:buNone/>
              <a:defRPr>
                <a:solidFill>
                  <a:schemeClr val="tx1"/>
                </a:solidFill>
              </a:defRPr>
            </a:lvl5pPr>
          </a:lstStyle>
          <a:p>
            <a:pPr lvl="0"/>
            <a:r>
              <a:rPr lang="en-US" dirty="0"/>
              <a:t>Optional subtext</a:t>
            </a:r>
          </a:p>
        </p:txBody>
      </p:sp>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533029" y="4222956"/>
            <a:ext cx="3138245" cy="352417"/>
          </a:xfrm>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dirty="0"/>
              <a:t>Optional Subhead</a:t>
            </a:r>
          </a:p>
        </p:txBody>
      </p:sp>
      <p:cxnSp>
        <p:nvCxnSpPr>
          <p:cNvPr id="19" name="Straight Connector 18">
            <a:extLst>
              <a:ext uri="{FF2B5EF4-FFF2-40B4-BE49-F238E27FC236}">
                <a16:creationId xmlns:a16="http://schemas.microsoft.com/office/drawing/2014/main" id="{4C6A95B9-B909-4AE1-9C03-BE27F7E1CD03}"/>
              </a:ext>
            </a:extLst>
          </p:cNvPr>
          <p:cNvCxnSpPr>
            <a:cxnSpLocks/>
          </p:cNvCxnSpPr>
          <p:nvPr userDrawn="1"/>
        </p:nvCxnSpPr>
        <p:spPr>
          <a:xfrm>
            <a:off x="547539" y="2605073"/>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7" name="Text Placeholder 6">
            <a:extLst>
              <a:ext uri="{FF2B5EF4-FFF2-40B4-BE49-F238E27FC236}">
                <a16:creationId xmlns:a16="http://schemas.microsoft.com/office/drawing/2014/main" id="{E6C1AAC5-137C-4595-ADE2-5CA964F5E7E2}"/>
              </a:ext>
            </a:extLst>
          </p:cNvPr>
          <p:cNvSpPr>
            <a:spLocks noGrp="1" noChangeAspect="1"/>
          </p:cNvSpPr>
          <p:nvPr>
            <p:ph type="body" sz="quarter" idx="19" hasCustomPrompt="1"/>
          </p:nvPr>
        </p:nvSpPr>
        <p:spPr>
          <a:xfrm>
            <a:off x="4450630" y="831104"/>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01</a:t>
            </a:r>
          </a:p>
        </p:txBody>
      </p:sp>
      <p:sp>
        <p:nvSpPr>
          <p:cNvPr id="53" name="Text Placeholder 6">
            <a:extLst>
              <a:ext uri="{FF2B5EF4-FFF2-40B4-BE49-F238E27FC236}">
                <a16:creationId xmlns:a16="http://schemas.microsoft.com/office/drawing/2014/main" id="{AB82C61A-3F48-452E-8DF7-7E5EED7184D3}"/>
              </a:ext>
            </a:extLst>
          </p:cNvPr>
          <p:cNvSpPr>
            <a:spLocks noGrp="1" noChangeAspect="1"/>
          </p:cNvSpPr>
          <p:nvPr>
            <p:ph type="body" sz="quarter" idx="21" hasCustomPrompt="1"/>
          </p:nvPr>
        </p:nvSpPr>
        <p:spPr>
          <a:xfrm>
            <a:off x="4450630" y="1421851"/>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02</a:t>
            </a:r>
          </a:p>
        </p:txBody>
      </p:sp>
      <p:sp>
        <p:nvSpPr>
          <p:cNvPr id="55" name="Text Placeholder 6">
            <a:extLst>
              <a:ext uri="{FF2B5EF4-FFF2-40B4-BE49-F238E27FC236}">
                <a16:creationId xmlns:a16="http://schemas.microsoft.com/office/drawing/2014/main" id="{58226B67-4CBB-4B62-9907-7A996CB0807B}"/>
              </a:ext>
            </a:extLst>
          </p:cNvPr>
          <p:cNvSpPr>
            <a:spLocks noGrp="1" noChangeAspect="1"/>
          </p:cNvSpPr>
          <p:nvPr>
            <p:ph type="body" sz="quarter" idx="23" hasCustomPrompt="1"/>
          </p:nvPr>
        </p:nvSpPr>
        <p:spPr>
          <a:xfrm>
            <a:off x="4450630" y="2012598"/>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03</a:t>
            </a:r>
          </a:p>
        </p:txBody>
      </p:sp>
      <p:sp>
        <p:nvSpPr>
          <p:cNvPr id="57" name="Text Placeholder 6">
            <a:extLst>
              <a:ext uri="{FF2B5EF4-FFF2-40B4-BE49-F238E27FC236}">
                <a16:creationId xmlns:a16="http://schemas.microsoft.com/office/drawing/2014/main" id="{7A2E41E9-ECF1-470C-877F-C64716B700A1}"/>
              </a:ext>
            </a:extLst>
          </p:cNvPr>
          <p:cNvSpPr>
            <a:spLocks noGrp="1" noChangeAspect="1"/>
          </p:cNvSpPr>
          <p:nvPr>
            <p:ph type="body" sz="quarter" idx="25" hasCustomPrompt="1"/>
          </p:nvPr>
        </p:nvSpPr>
        <p:spPr>
          <a:xfrm>
            <a:off x="4450630" y="2603345"/>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04</a:t>
            </a:r>
          </a:p>
        </p:txBody>
      </p:sp>
      <p:sp>
        <p:nvSpPr>
          <p:cNvPr id="59" name="Text Placeholder 6">
            <a:extLst>
              <a:ext uri="{FF2B5EF4-FFF2-40B4-BE49-F238E27FC236}">
                <a16:creationId xmlns:a16="http://schemas.microsoft.com/office/drawing/2014/main" id="{AED444F4-06B4-49B3-B91E-685E2F468B6D}"/>
              </a:ext>
            </a:extLst>
          </p:cNvPr>
          <p:cNvSpPr>
            <a:spLocks noGrp="1" noChangeAspect="1"/>
          </p:cNvSpPr>
          <p:nvPr>
            <p:ph type="body" sz="quarter" idx="27" hasCustomPrompt="1"/>
          </p:nvPr>
        </p:nvSpPr>
        <p:spPr>
          <a:xfrm>
            <a:off x="4450630" y="3194092"/>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05</a:t>
            </a:r>
          </a:p>
        </p:txBody>
      </p:sp>
      <p:sp>
        <p:nvSpPr>
          <p:cNvPr id="61" name="Text Placeholder 6">
            <a:extLst>
              <a:ext uri="{FF2B5EF4-FFF2-40B4-BE49-F238E27FC236}">
                <a16:creationId xmlns:a16="http://schemas.microsoft.com/office/drawing/2014/main" id="{C24D25B4-7D89-4132-A248-CDE7BBAC14F0}"/>
              </a:ext>
            </a:extLst>
          </p:cNvPr>
          <p:cNvSpPr>
            <a:spLocks noGrp="1" noChangeAspect="1"/>
          </p:cNvSpPr>
          <p:nvPr>
            <p:ph type="body" sz="quarter" idx="29" hasCustomPrompt="1"/>
          </p:nvPr>
        </p:nvSpPr>
        <p:spPr>
          <a:xfrm>
            <a:off x="4450630" y="3784839"/>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06</a:t>
            </a:r>
          </a:p>
        </p:txBody>
      </p:sp>
      <p:sp>
        <p:nvSpPr>
          <p:cNvPr id="113" name="Text Placeholder 6">
            <a:extLst>
              <a:ext uri="{FF2B5EF4-FFF2-40B4-BE49-F238E27FC236}">
                <a16:creationId xmlns:a16="http://schemas.microsoft.com/office/drawing/2014/main" id="{A93D0B0A-7C63-4FC0-AB2A-6E3B69CCED8F}"/>
              </a:ext>
            </a:extLst>
          </p:cNvPr>
          <p:cNvSpPr>
            <a:spLocks noGrp="1" noChangeAspect="1"/>
          </p:cNvSpPr>
          <p:nvPr>
            <p:ph type="body" sz="quarter" idx="31" hasCustomPrompt="1"/>
          </p:nvPr>
        </p:nvSpPr>
        <p:spPr>
          <a:xfrm>
            <a:off x="4450630" y="4375586"/>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07</a:t>
            </a:r>
          </a:p>
        </p:txBody>
      </p:sp>
      <p:sp>
        <p:nvSpPr>
          <p:cNvPr id="115" name="Text Placeholder 6">
            <a:extLst>
              <a:ext uri="{FF2B5EF4-FFF2-40B4-BE49-F238E27FC236}">
                <a16:creationId xmlns:a16="http://schemas.microsoft.com/office/drawing/2014/main" id="{C3CAA7BA-6EA7-4D99-8D84-409F45D38CAB}"/>
              </a:ext>
            </a:extLst>
          </p:cNvPr>
          <p:cNvSpPr>
            <a:spLocks noGrp="1" noChangeAspect="1"/>
          </p:cNvSpPr>
          <p:nvPr>
            <p:ph type="body" sz="quarter" idx="33" hasCustomPrompt="1"/>
          </p:nvPr>
        </p:nvSpPr>
        <p:spPr>
          <a:xfrm>
            <a:off x="4450630" y="4966335"/>
            <a:ext cx="457200" cy="457200"/>
          </a:xfrm>
          <a:prstGeom prst="ellipse">
            <a:avLst/>
          </a:prstGeom>
          <a:noFill/>
          <a:ln w="19050">
            <a:solidFill>
              <a:schemeClr val="accent3"/>
            </a:solidFill>
          </a:ln>
        </p:spPr>
        <p:txBody>
          <a:bodyPr lIns="0" rIns="0" anchor="ctr"/>
          <a:lstStyle>
            <a:lvl1pPr marL="0" indent="0" algn="ctr">
              <a:buNone/>
              <a:defRPr sz="1600">
                <a:solidFill>
                  <a:schemeClr val="tx2"/>
                </a:solidFill>
              </a:defRPr>
            </a:lvl1pPr>
            <a:lvl2pPr marL="288662" indent="0">
              <a:buNone/>
              <a:defRPr>
                <a:solidFill>
                  <a:schemeClr val="accent1"/>
                </a:solidFill>
              </a:defRPr>
            </a:lvl2pPr>
            <a:lvl3pPr marL="576662" indent="0">
              <a:buNone/>
              <a:defRPr>
                <a:solidFill>
                  <a:schemeClr val="accent1"/>
                </a:solidFill>
              </a:defRPr>
            </a:lvl3pPr>
            <a:lvl4pPr marL="863600" indent="0">
              <a:buNone/>
              <a:defRPr>
                <a:solidFill>
                  <a:schemeClr val="accent1"/>
                </a:solidFill>
              </a:defRPr>
            </a:lvl4pPr>
            <a:lvl5pPr marL="1152525" indent="0">
              <a:buNone/>
              <a:defRPr>
                <a:solidFill>
                  <a:schemeClr val="accent1"/>
                </a:solidFill>
              </a:defRPr>
            </a:lvl5pPr>
          </a:lstStyle>
          <a:p>
            <a:pPr lvl="0"/>
            <a:r>
              <a:rPr lang="en-US" dirty="0"/>
              <a:t>08</a:t>
            </a:r>
          </a:p>
        </p:txBody>
      </p:sp>
      <p:grpSp>
        <p:nvGrpSpPr>
          <p:cNvPr id="34" name="Group 51">
            <a:extLst>
              <a:ext uri="{FF2B5EF4-FFF2-40B4-BE49-F238E27FC236}">
                <a16:creationId xmlns:a16="http://schemas.microsoft.com/office/drawing/2014/main" id="{529C1710-6DE3-4C38-AC51-8384621470A0}"/>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35" name="Freeform 52">
              <a:extLst>
                <a:ext uri="{FF2B5EF4-FFF2-40B4-BE49-F238E27FC236}">
                  <a16:creationId xmlns:a16="http://schemas.microsoft.com/office/drawing/2014/main" id="{AD904508-DDE2-49D1-B376-38129FC12E26}"/>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36" name="Freeform 53">
              <a:extLst>
                <a:ext uri="{FF2B5EF4-FFF2-40B4-BE49-F238E27FC236}">
                  <a16:creationId xmlns:a16="http://schemas.microsoft.com/office/drawing/2014/main" id="{E0085B3A-2F03-491D-A5C9-2D9FEF4578AE}"/>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37" name="Freeform 54">
              <a:extLst>
                <a:ext uri="{FF2B5EF4-FFF2-40B4-BE49-F238E27FC236}">
                  <a16:creationId xmlns:a16="http://schemas.microsoft.com/office/drawing/2014/main" id="{6DEB3437-58E7-4B1F-B933-86FB8ABD2CA3}"/>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38" name="Freeform 55">
              <a:extLst>
                <a:ext uri="{FF2B5EF4-FFF2-40B4-BE49-F238E27FC236}">
                  <a16:creationId xmlns:a16="http://schemas.microsoft.com/office/drawing/2014/main" id="{70B507A7-C5DA-4E84-ABE8-847D8F41211F}"/>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39" name="Freeform 56">
              <a:extLst>
                <a:ext uri="{FF2B5EF4-FFF2-40B4-BE49-F238E27FC236}">
                  <a16:creationId xmlns:a16="http://schemas.microsoft.com/office/drawing/2014/main" id="{20D46B43-87EA-4453-B5F6-049F10F0CD66}"/>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40" name="Freeform 57">
              <a:extLst>
                <a:ext uri="{FF2B5EF4-FFF2-40B4-BE49-F238E27FC236}">
                  <a16:creationId xmlns:a16="http://schemas.microsoft.com/office/drawing/2014/main" id="{E922DAE1-5A5E-4592-BCE4-D8771432008D}"/>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41" name="Freeform 58">
              <a:extLst>
                <a:ext uri="{FF2B5EF4-FFF2-40B4-BE49-F238E27FC236}">
                  <a16:creationId xmlns:a16="http://schemas.microsoft.com/office/drawing/2014/main" id="{616EBC2C-FBCE-44B2-BF0D-8404887021F5}"/>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sp>
          <p:nvSpPr>
            <p:cNvPr id="42" name="Freeform 59">
              <a:extLst>
                <a:ext uri="{FF2B5EF4-FFF2-40B4-BE49-F238E27FC236}">
                  <a16:creationId xmlns:a16="http://schemas.microsoft.com/office/drawing/2014/main" id="{D9D0D086-8AF3-462D-AAB7-0DB1F99B2F9B}"/>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endParaRPr lang="en-US">
                <a:latin typeface="Calibri" panose="020F0502020204030204" pitchFamily="34" charset="0"/>
                <a:cs typeface="Calibri" panose="020F0502020204030204" pitchFamily="34" charset="0"/>
              </a:endParaRPr>
            </a:p>
          </p:txBody>
        </p:sp>
      </p:grpSp>
      <p:sp>
        <p:nvSpPr>
          <p:cNvPr id="12" name="Text Placeholder 11">
            <a:extLst>
              <a:ext uri="{FF2B5EF4-FFF2-40B4-BE49-F238E27FC236}">
                <a16:creationId xmlns:a16="http://schemas.microsoft.com/office/drawing/2014/main" id="{017B3B39-B265-4E99-A9BE-AA21AB0B7EEF}"/>
              </a:ext>
            </a:extLst>
          </p:cNvPr>
          <p:cNvSpPr>
            <a:spLocks noGrp="1"/>
          </p:cNvSpPr>
          <p:nvPr>
            <p:ph type="body" sz="quarter" idx="34" hasCustomPrompt="1"/>
          </p:nvPr>
        </p:nvSpPr>
        <p:spPr>
          <a:xfrm>
            <a:off x="5142864" y="805100"/>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4" name="Text Placeholder 11">
            <a:extLst>
              <a:ext uri="{FF2B5EF4-FFF2-40B4-BE49-F238E27FC236}">
                <a16:creationId xmlns:a16="http://schemas.microsoft.com/office/drawing/2014/main" id="{BCDD6624-79D4-43EE-8388-678318787488}"/>
              </a:ext>
            </a:extLst>
          </p:cNvPr>
          <p:cNvSpPr>
            <a:spLocks noGrp="1"/>
          </p:cNvSpPr>
          <p:nvPr>
            <p:ph type="body" sz="quarter" idx="35" hasCustomPrompt="1"/>
          </p:nvPr>
        </p:nvSpPr>
        <p:spPr>
          <a:xfrm>
            <a:off x="5142864" y="1399944"/>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5" name="Text Placeholder 11">
            <a:extLst>
              <a:ext uri="{FF2B5EF4-FFF2-40B4-BE49-F238E27FC236}">
                <a16:creationId xmlns:a16="http://schemas.microsoft.com/office/drawing/2014/main" id="{44FA0051-EB3F-46DB-8AFE-39CE0A27C81C}"/>
              </a:ext>
            </a:extLst>
          </p:cNvPr>
          <p:cNvSpPr>
            <a:spLocks noGrp="1"/>
          </p:cNvSpPr>
          <p:nvPr>
            <p:ph type="body" sz="quarter" idx="36" hasCustomPrompt="1"/>
          </p:nvPr>
        </p:nvSpPr>
        <p:spPr>
          <a:xfrm>
            <a:off x="5142864" y="1990691"/>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6" name="Text Placeholder 11">
            <a:extLst>
              <a:ext uri="{FF2B5EF4-FFF2-40B4-BE49-F238E27FC236}">
                <a16:creationId xmlns:a16="http://schemas.microsoft.com/office/drawing/2014/main" id="{F8FDC20D-A346-4F65-ADAC-F0E3D0B8F78D}"/>
              </a:ext>
            </a:extLst>
          </p:cNvPr>
          <p:cNvSpPr>
            <a:spLocks noGrp="1"/>
          </p:cNvSpPr>
          <p:nvPr>
            <p:ph type="body" sz="quarter" idx="37" hasCustomPrompt="1"/>
          </p:nvPr>
        </p:nvSpPr>
        <p:spPr>
          <a:xfrm>
            <a:off x="5142864" y="2581438"/>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7" name="Text Placeholder 11">
            <a:extLst>
              <a:ext uri="{FF2B5EF4-FFF2-40B4-BE49-F238E27FC236}">
                <a16:creationId xmlns:a16="http://schemas.microsoft.com/office/drawing/2014/main" id="{6BDA99B2-4303-4C80-9FDF-D71347CB6D1C}"/>
              </a:ext>
            </a:extLst>
          </p:cNvPr>
          <p:cNvSpPr>
            <a:spLocks noGrp="1"/>
          </p:cNvSpPr>
          <p:nvPr>
            <p:ph type="body" sz="quarter" idx="38" hasCustomPrompt="1"/>
          </p:nvPr>
        </p:nvSpPr>
        <p:spPr>
          <a:xfrm>
            <a:off x="5142864" y="3172185"/>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8" name="Text Placeholder 11">
            <a:extLst>
              <a:ext uri="{FF2B5EF4-FFF2-40B4-BE49-F238E27FC236}">
                <a16:creationId xmlns:a16="http://schemas.microsoft.com/office/drawing/2014/main" id="{52B94B40-F7E9-4670-B7FF-9C05849669C1}"/>
              </a:ext>
            </a:extLst>
          </p:cNvPr>
          <p:cNvSpPr>
            <a:spLocks noGrp="1"/>
          </p:cNvSpPr>
          <p:nvPr>
            <p:ph type="body" sz="quarter" idx="39" hasCustomPrompt="1"/>
          </p:nvPr>
        </p:nvSpPr>
        <p:spPr>
          <a:xfrm>
            <a:off x="5142864" y="3762932"/>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49" name="Text Placeholder 11">
            <a:extLst>
              <a:ext uri="{FF2B5EF4-FFF2-40B4-BE49-F238E27FC236}">
                <a16:creationId xmlns:a16="http://schemas.microsoft.com/office/drawing/2014/main" id="{BBC37ABC-FC4E-49DD-8633-C71FA2DC508B}"/>
              </a:ext>
            </a:extLst>
          </p:cNvPr>
          <p:cNvSpPr>
            <a:spLocks noGrp="1"/>
          </p:cNvSpPr>
          <p:nvPr>
            <p:ph type="body" sz="quarter" idx="40" hasCustomPrompt="1"/>
          </p:nvPr>
        </p:nvSpPr>
        <p:spPr>
          <a:xfrm>
            <a:off x="5142864" y="4353679"/>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
        <p:nvSpPr>
          <p:cNvPr id="50" name="Text Placeholder 11">
            <a:extLst>
              <a:ext uri="{FF2B5EF4-FFF2-40B4-BE49-F238E27FC236}">
                <a16:creationId xmlns:a16="http://schemas.microsoft.com/office/drawing/2014/main" id="{24C61A50-D5DD-453A-B820-F6B0A37BC98A}"/>
              </a:ext>
            </a:extLst>
          </p:cNvPr>
          <p:cNvSpPr>
            <a:spLocks noGrp="1"/>
          </p:cNvSpPr>
          <p:nvPr>
            <p:ph type="body" sz="quarter" idx="41" hasCustomPrompt="1"/>
          </p:nvPr>
        </p:nvSpPr>
        <p:spPr>
          <a:xfrm>
            <a:off x="5142864" y="4944428"/>
            <a:ext cx="6061075" cy="493776"/>
          </a:xfrm>
          <a:noFill/>
        </p:spPr>
        <p:txBody>
          <a:bodyPr vert="horz" wrap="square" lIns="0" tIns="0" rIns="0" bIns="0" rtlCol="0" anchor="ctr" anchorCtr="0">
            <a:noAutofit/>
          </a:bodyPr>
          <a:lstStyle>
            <a:lvl1pPr marL="0" indent="0">
              <a:buNone/>
              <a:defRPr lang="en-US" dirty="0" smtClean="0">
                <a:solidFill>
                  <a:schemeClr val="tx2"/>
                </a:solidFill>
              </a:defRPr>
            </a:lvl1pPr>
            <a:lvl2pPr>
              <a:defRPr lang="en-US" sz="1800" dirty="0" smtClean="0">
                <a:solidFill>
                  <a:schemeClr val="tx1"/>
                </a:solidFill>
              </a:defRPr>
            </a:lvl2pPr>
            <a:lvl3pPr>
              <a:defRPr lang="en-US" dirty="0" smtClean="0"/>
            </a:lvl3pPr>
            <a:lvl4pPr>
              <a:defRPr lang="en-US" dirty="0" smtClean="0"/>
            </a:lvl4pPr>
            <a:lvl5pPr>
              <a:defRPr lang="en-US" dirty="0"/>
            </a:lvl5pPr>
          </a:lstStyle>
          <a:p>
            <a:pPr marL="287338" lvl="0" indent="-287338"/>
            <a:r>
              <a:rPr lang="en-US" dirty="0"/>
              <a:t>Insert Text</a:t>
            </a:r>
          </a:p>
        </p:txBody>
      </p:sp>
    </p:spTree>
    <p:extLst>
      <p:ext uri="{BB962C8B-B14F-4D97-AF65-F5344CB8AC3E}">
        <p14:creationId xmlns:p14="http://schemas.microsoft.com/office/powerpoint/2010/main" val="62922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02920" y="2747610"/>
            <a:ext cx="7020750" cy="1175994"/>
          </a:xfrm>
        </p:spPr>
        <p:txBody>
          <a:bodyPr>
            <a:noAutofit/>
          </a:bodyPr>
          <a:lstStyle>
            <a:lvl1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200" b="0" i="0" cap="none" baseline="0">
                <a:solidFill>
                  <a:schemeClr val="bg1"/>
                </a:solidFill>
                <a:latin typeface="Calibri" panose="020F0502020204030204" pitchFamily="34" charset="0"/>
                <a:cs typeface="Calibri" panose="020F0502020204030204" pitchFamily="34" charset="0"/>
              </a:defRPr>
            </a:lvl2pPr>
          </a:lstStyle>
          <a:p>
            <a:pPr lvl="0"/>
            <a:r>
              <a:rPr lang="en-US" dirty="0"/>
              <a:t>Section Title</a:t>
            </a:r>
          </a:p>
        </p:txBody>
      </p:sp>
      <p:sp>
        <p:nvSpPr>
          <p:cNvPr id="15" name="Footer Placeholder 4">
            <a:extLst>
              <a:ext uri="{FF2B5EF4-FFF2-40B4-BE49-F238E27FC236}">
                <a16:creationId xmlns:a16="http://schemas.microsoft.com/office/drawing/2014/main" id="{24850F37-EFDF-458D-93CB-BE57E5D911C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7" name="Slide Number Placeholder 5">
            <a:extLst>
              <a:ext uri="{FF2B5EF4-FFF2-40B4-BE49-F238E27FC236}">
                <a16:creationId xmlns:a16="http://schemas.microsoft.com/office/drawing/2014/main" id="{EC497851-B8D9-46DC-B813-7DD2ACAD22B5}"/>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21" name="Text Placeholder 20">
            <a:extLst>
              <a:ext uri="{FF2B5EF4-FFF2-40B4-BE49-F238E27FC236}">
                <a16:creationId xmlns:a16="http://schemas.microsoft.com/office/drawing/2014/main" id="{3ACDE91D-4D1D-4484-BB57-6150B9718A2A}"/>
              </a:ext>
            </a:extLst>
          </p:cNvPr>
          <p:cNvSpPr>
            <a:spLocks noGrp="1"/>
          </p:cNvSpPr>
          <p:nvPr>
            <p:ph type="body" sz="quarter" idx="17" hasCustomPrompt="1"/>
          </p:nvPr>
        </p:nvSpPr>
        <p:spPr>
          <a:xfrm>
            <a:off x="533028" y="2171224"/>
            <a:ext cx="3028188" cy="269316"/>
          </a:xfrm>
        </p:spPr>
        <p:txBody>
          <a:bodyPr anchor="b"/>
          <a:lstStyle>
            <a:lvl1pPr marL="0" indent="0">
              <a:buNone/>
              <a:defRPr sz="1600" cap="all" baseline="0">
                <a:solidFill>
                  <a:schemeClr val="bg1"/>
                </a:solidFill>
                <a:latin typeface="Calibri" panose="020F0502020204030204" pitchFamily="34" charset="0"/>
                <a:cs typeface="Calibri" panose="020F0502020204030204" pitchFamily="34" charset="0"/>
              </a:defRPr>
            </a:lvl1pPr>
            <a:lvl2pPr marL="288662" indent="0">
              <a:buNone/>
              <a:defRPr>
                <a:solidFill>
                  <a:schemeClr val="tx1"/>
                </a:solidFill>
              </a:defRPr>
            </a:lvl2pPr>
            <a:lvl3pPr marL="576662" indent="0">
              <a:buNone/>
              <a:defRPr>
                <a:solidFill>
                  <a:schemeClr val="tx1"/>
                </a:solidFill>
              </a:defRPr>
            </a:lvl3pPr>
            <a:lvl4pPr marL="863600" indent="0">
              <a:buNone/>
              <a:defRPr>
                <a:solidFill>
                  <a:schemeClr val="tx1"/>
                </a:solidFill>
              </a:defRPr>
            </a:lvl4pPr>
            <a:lvl5pPr marL="1152525" indent="0">
              <a:buNone/>
              <a:defRPr>
                <a:solidFill>
                  <a:schemeClr val="tx1"/>
                </a:solidFill>
              </a:defRPr>
            </a:lvl5pPr>
          </a:lstStyle>
          <a:p>
            <a:pPr lvl="0"/>
            <a:r>
              <a:rPr lang="en-US" dirty="0"/>
              <a:t>Optional subtext</a:t>
            </a:r>
          </a:p>
        </p:txBody>
      </p:sp>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533028" y="4222956"/>
            <a:ext cx="5944153" cy="352417"/>
          </a:xfrm>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dirty="0"/>
              <a:t>Optional Subhead</a:t>
            </a:r>
          </a:p>
        </p:txBody>
      </p:sp>
      <p:cxnSp>
        <p:nvCxnSpPr>
          <p:cNvPr id="19" name="Straight Connector 18">
            <a:extLst>
              <a:ext uri="{FF2B5EF4-FFF2-40B4-BE49-F238E27FC236}">
                <a16:creationId xmlns:a16="http://schemas.microsoft.com/office/drawing/2014/main" id="{4C6A95B9-B909-4AE1-9C03-BE27F7E1CD03}"/>
              </a:ext>
            </a:extLst>
          </p:cNvPr>
          <p:cNvCxnSpPr>
            <a:cxnSpLocks/>
          </p:cNvCxnSpPr>
          <p:nvPr userDrawn="1"/>
        </p:nvCxnSpPr>
        <p:spPr>
          <a:xfrm>
            <a:off x="547539" y="2605073"/>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10" name="TextBox 9">
            <a:extLst>
              <a:ext uri="{FF2B5EF4-FFF2-40B4-BE49-F238E27FC236}">
                <a16:creationId xmlns:a16="http://schemas.microsoft.com/office/drawing/2014/main" id="{6808A39A-6131-4776-AE1A-2E121323DBF2}"/>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Change the Background image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 of the same name in the image library.)</a:t>
            </a:r>
          </a:p>
          <a:p>
            <a:r>
              <a:rPr lang="en-GB" sz="1000" b="1" dirty="0">
                <a:solidFill>
                  <a:schemeClr val="tx1">
                    <a:lumMod val="85000"/>
                    <a:lumOff val="15000"/>
                  </a:schemeClr>
                </a:solidFill>
                <a:latin typeface="Calibri" panose="020F0502020204030204" pitchFamily="34" charset="0"/>
                <a:cs typeface="Calibri" panose="020F0502020204030204" pitchFamily="34" charset="0"/>
              </a:rPr>
              <a:t>“</a:t>
            </a:r>
            <a:r>
              <a:rPr lang="en-GB" sz="1000" dirty="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grpSp>
        <p:nvGrpSpPr>
          <p:cNvPr id="11" name="Group 51">
            <a:extLst>
              <a:ext uri="{FF2B5EF4-FFF2-40B4-BE49-F238E27FC236}">
                <a16:creationId xmlns:a16="http://schemas.microsoft.com/office/drawing/2014/main" id="{B01A3E34-0F52-4028-9C15-3B0F3FBA0DC9}"/>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12" name="Freeform 52">
              <a:extLst>
                <a:ext uri="{FF2B5EF4-FFF2-40B4-BE49-F238E27FC236}">
                  <a16:creationId xmlns:a16="http://schemas.microsoft.com/office/drawing/2014/main" id="{9A878493-D422-4285-9AB6-B873C55E7C2B}"/>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 name="Freeform 53">
              <a:extLst>
                <a:ext uri="{FF2B5EF4-FFF2-40B4-BE49-F238E27FC236}">
                  <a16:creationId xmlns:a16="http://schemas.microsoft.com/office/drawing/2014/main" id="{84A7FBAD-7FA0-4E51-B3AF-A203DE5F2D9E}"/>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 name="Freeform 54">
              <a:extLst>
                <a:ext uri="{FF2B5EF4-FFF2-40B4-BE49-F238E27FC236}">
                  <a16:creationId xmlns:a16="http://schemas.microsoft.com/office/drawing/2014/main" id="{30FA4A17-1C91-4CF3-990C-9D7510930EAD}"/>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 name="Freeform 55">
              <a:extLst>
                <a:ext uri="{FF2B5EF4-FFF2-40B4-BE49-F238E27FC236}">
                  <a16:creationId xmlns:a16="http://schemas.microsoft.com/office/drawing/2014/main" id="{8E023D5F-5900-47D4-9DAB-ED771A8C8259}"/>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 name="Freeform 56">
              <a:extLst>
                <a:ext uri="{FF2B5EF4-FFF2-40B4-BE49-F238E27FC236}">
                  <a16:creationId xmlns:a16="http://schemas.microsoft.com/office/drawing/2014/main" id="{BB8192BD-3959-4D18-8EDD-6D4FB1FD2A96}"/>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 name="Freeform 57">
              <a:extLst>
                <a:ext uri="{FF2B5EF4-FFF2-40B4-BE49-F238E27FC236}">
                  <a16:creationId xmlns:a16="http://schemas.microsoft.com/office/drawing/2014/main" id="{95C31BCD-E0DA-438C-A907-C65A0BD9B6A0}"/>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 name="Freeform 58">
              <a:extLst>
                <a:ext uri="{FF2B5EF4-FFF2-40B4-BE49-F238E27FC236}">
                  <a16:creationId xmlns:a16="http://schemas.microsoft.com/office/drawing/2014/main" id="{623B4065-710A-4E71-BDAF-0F861BE221E0}"/>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 name="Freeform 59">
              <a:extLst>
                <a:ext uri="{FF2B5EF4-FFF2-40B4-BE49-F238E27FC236}">
                  <a16:creationId xmlns:a16="http://schemas.microsoft.com/office/drawing/2014/main" id="{9701355B-13F1-44C6-B0EC-70A67D1E8FEA}"/>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1646026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claimer tex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DC5340D-9095-4617-92BD-21105993139C}"/>
              </a:ext>
            </a:extLst>
          </p:cNvPr>
          <p:cNvSpPr txBox="1"/>
          <p:nvPr userDrawn="1"/>
        </p:nvSpPr>
        <p:spPr>
          <a:xfrm>
            <a:off x="504000" y="3961655"/>
            <a:ext cx="5040000" cy="2032142"/>
          </a:xfrm>
          <a:prstGeom prst="rect">
            <a:avLst/>
          </a:prstGeom>
          <a:noFill/>
        </p:spPr>
        <p:txBody>
          <a:bodyPr wrap="square" lIns="0" tIns="0" rIns="0" bIns="0" rtlCol="0" anchor="b">
            <a:noAutofit/>
          </a:bodyPr>
          <a:lstStyle/>
          <a:p>
            <a:pPr>
              <a:lnSpc>
                <a:spcPct val="120000"/>
              </a:lnSpc>
              <a:spcBef>
                <a:spcPts val="300"/>
              </a:spcBef>
              <a:spcAft>
                <a:spcPts val="300"/>
              </a:spcAft>
            </a:pPr>
            <a:r>
              <a:rPr lang="en-GB" sz="1000" b="0" dirty="0">
                <a:solidFill>
                  <a:schemeClr val="bg1"/>
                </a:solidFill>
                <a:latin typeface="Calibri" panose="020F0502020204030204" pitchFamily="34" charset="0"/>
                <a:cs typeface="Calibri" panose="020F0502020204030204" pitchFamily="34" charset="0"/>
              </a:rPr>
              <a:t>This presentation may include predictions, estimates, intentions, beliefs and other statements that are or may be construed as being forward-looking. While these forward-looking statements represent our current judgment on what the future holds, they are subject to risks and uncertainties that could result in actual outcomes differing materially from those projected in these statements. No statement contained herein constitutes a commitment by AVEVA to perform any particular action or to deliver any particular product or product features. Readers are cautioned not to place undue reliance on these forward-looking statements, which reflect our opinions only as of the date of this presentation.  </a:t>
            </a:r>
          </a:p>
          <a:p>
            <a:pPr>
              <a:lnSpc>
                <a:spcPct val="120000"/>
              </a:lnSpc>
              <a:spcBef>
                <a:spcPts val="300"/>
              </a:spcBef>
              <a:spcAft>
                <a:spcPts val="300"/>
              </a:spcAft>
            </a:pPr>
            <a:r>
              <a:rPr lang="en-GB" sz="1000" b="0" dirty="0">
                <a:solidFill>
                  <a:schemeClr val="bg1"/>
                </a:solidFill>
                <a:latin typeface="Calibri" panose="020F0502020204030204" pitchFamily="34" charset="0"/>
                <a:cs typeface="Calibri" panose="020F0502020204030204" pitchFamily="34" charset="0"/>
              </a:rPr>
              <a:t>The Company shall not be obliged to disclose any revision to these forward-looking statements to reflect events or circumstances occurring after the date on which they are made or to reflect the occurrence of future events.</a:t>
            </a:r>
          </a:p>
        </p:txBody>
      </p:sp>
      <p:sp>
        <p:nvSpPr>
          <p:cNvPr id="15" name="Footer Placeholder 4">
            <a:extLst>
              <a:ext uri="{FF2B5EF4-FFF2-40B4-BE49-F238E27FC236}">
                <a16:creationId xmlns:a16="http://schemas.microsoft.com/office/drawing/2014/main" id="{D34DBEDF-5BD3-4B5C-AE1D-43D496134369}"/>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7" name="Slide Number Placeholder 5">
            <a:extLst>
              <a:ext uri="{FF2B5EF4-FFF2-40B4-BE49-F238E27FC236}">
                <a16:creationId xmlns:a16="http://schemas.microsoft.com/office/drawing/2014/main" id="{E00036F3-BC75-4C10-B4CF-54629948F1C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Tree>
    <p:extLst>
      <p:ext uri="{BB962C8B-B14F-4D97-AF65-F5344CB8AC3E}">
        <p14:creationId xmlns:p14="http://schemas.microsoft.com/office/powerpoint/2010/main" val="349728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s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A4AD94-4469-4263-BEE2-FBDE160260CC}"/>
              </a:ext>
            </a:extLst>
          </p:cNvPr>
          <p:cNvSpPr txBox="1"/>
          <p:nvPr userDrawn="1"/>
        </p:nvSpPr>
        <p:spPr>
          <a:xfrm>
            <a:off x="903111" y="3347077"/>
            <a:ext cx="4681182" cy="720000"/>
          </a:xfrm>
          <a:prstGeom prst="rect">
            <a:avLst/>
          </a:prstGeom>
          <a:noFill/>
        </p:spPr>
        <p:txBody>
          <a:bodyPr wrap="square" lIns="0" tIns="0" rIns="0" bIns="0" rtlCol="0">
            <a:noAutofit/>
          </a:bodyPr>
          <a:lstStyle/>
          <a:p>
            <a:pPr>
              <a:lnSpc>
                <a:spcPct val="150000"/>
              </a:lnSpc>
            </a:pPr>
            <a:r>
              <a:rPr lang="en-GB" sz="1800" b="0" dirty="0">
                <a:solidFill>
                  <a:schemeClr val="bg1"/>
                </a:solidFill>
                <a:latin typeface="Calibri" panose="020F0502020204030204" pitchFamily="34" charset="0"/>
                <a:cs typeface="Calibri" panose="020F0502020204030204" pitchFamily="34" charset="0"/>
              </a:rPr>
              <a:t>linkedin.com/company/aveva </a:t>
            </a:r>
          </a:p>
          <a:p>
            <a:pPr>
              <a:lnSpc>
                <a:spcPct val="150000"/>
              </a:lnSpc>
            </a:pPr>
            <a:r>
              <a:rPr lang="en-GB" sz="1800" b="0" dirty="0">
                <a:solidFill>
                  <a:schemeClr val="bg1"/>
                </a:solidFill>
                <a:latin typeface="Calibri" panose="020F0502020204030204" pitchFamily="34" charset="0"/>
                <a:cs typeface="Calibri" panose="020F0502020204030204" pitchFamily="34" charset="0"/>
              </a:rPr>
              <a:t>@</a:t>
            </a:r>
            <a:r>
              <a:rPr lang="en-GB" sz="1800" b="0" dirty="0" err="1">
                <a:solidFill>
                  <a:schemeClr val="bg1"/>
                </a:solidFill>
                <a:latin typeface="Calibri" panose="020F0502020204030204" pitchFamily="34" charset="0"/>
                <a:cs typeface="Calibri" panose="020F0502020204030204" pitchFamily="34" charset="0"/>
              </a:rPr>
              <a:t>avevagroup</a:t>
            </a:r>
            <a:r>
              <a:rPr lang="en-GB" sz="1800" b="0" dirty="0">
                <a:solidFill>
                  <a:schemeClr val="bg1"/>
                </a:solidFill>
                <a:latin typeface="Calibri" panose="020F0502020204030204" pitchFamily="34" charset="0"/>
                <a:cs typeface="Calibri" panose="020F0502020204030204" pitchFamily="34" charset="0"/>
              </a:rPr>
              <a:t> </a:t>
            </a:r>
          </a:p>
        </p:txBody>
      </p:sp>
      <p:sp>
        <p:nvSpPr>
          <p:cNvPr id="20" name="Footer Placeholder 4">
            <a:extLst>
              <a:ext uri="{FF2B5EF4-FFF2-40B4-BE49-F238E27FC236}">
                <a16:creationId xmlns:a16="http://schemas.microsoft.com/office/drawing/2014/main" id="{9DBB6010-8CE9-468B-A931-345D0CF4F3E0}"/>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2" name="Slide Number Placeholder 5">
            <a:extLst>
              <a:ext uri="{FF2B5EF4-FFF2-40B4-BE49-F238E27FC236}">
                <a16:creationId xmlns:a16="http://schemas.microsoft.com/office/drawing/2014/main" id="{B0101C08-3000-4B1E-B709-B8C61FB9B7C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21" name="TextBox 20">
            <a:extLst>
              <a:ext uri="{FF2B5EF4-FFF2-40B4-BE49-F238E27FC236}">
                <a16:creationId xmlns:a16="http://schemas.microsoft.com/office/drawing/2014/main" id="{820D0BB1-8604-4E24-9239-2A9B494261E3}"/>
              </a:ext>
            </a:extLst>
          </p:cNvPr>
          <p:cNvSpPr txBox="1"/>
          <p:nvPr userDrawn="1"/>
        </p:nvSpPr>
        <p:spPr>
          <a:xfrm>
            <a:off x="504000" y="4142232"/>
            <a:ext cx="5216668" cy="1947304"/>
          </a:xfrm>
          <a:prstGeom prst="rect">
            <a:avLst/>
          </a:prstGeom>
          <a:noFill/>
        </p:spPr>
        <p:txBody>
          <a:bodyPr wrap="square" lIns="0" tIns="0" rIns="0" bIns="0" rtlCol="0" anchor="b">
            <a:noAutofit/>
          </a:bodyPr>
          <a:lstStyle/>
          <a:p>
            <a:pPr>
              <a:lnSpc>
                <a:spcPts val="1200"/>
              </a:lnSpc>
              <a:spcAft>
                <a:spcPts val="200"/>
              </a:spcAft>
            </a:pPr>
            <a:r>
              <a:rPr lang="en-GB" sz="1000" b="0" cap="all" baseline="0" dirty="0">
                <a:solidFill>
                  <a:schemeClr val="bg1"/>
                </a:solidFill>
                <a:latin typeface="Calibri" panose="020F0502020204030204" pitchFamily="34" charset="0"/>
                <a:cs typeface="Calibri" panose="020F0502020204030204" pitchFamily="34" charset="0"/>
              </a:rPr>
              <a:t>About AVEVA </a:t>
            </a:r>
          </a:p>
          <a:p>
            <a:pPr>
              <a:lnSpc>
                <a:spcPts val="1200"/>
              </a:lnSpc>
            </a:pPr>
            <a:r>
              <a:rPr lang="en-GB" sz="1000" dirty="0">
                <a:solidFill>
                  <a:schemeClr val="bg1"/>
                </a:solidFill>
                <a:latin typeface="Calibri" panose="020F0502020204030204" pitchFamily="34" charset="0"/>
                <a:cs typeface="Calibri" panose="020F0502020204030204" pitchFamily="34" charset="0"/>
              </a:rPr>
              <a:t>AVEVA is a global leader in engineering and industrial software driving digital transformation across the entire asset and operational life cycle of capital-intensive industries. </a:t>
            </a:r>
          </a:p>
          <a:p>
            <a:pPr>
              <a:lnSpc>
                <a:spcPts val="1200"/>
              </a:lnSpc>
            </a:pPr>
            <a:r>
              <a:rPr lang="en-GB" sz="1000" dirty="0">
                <a:solidFill>
                  <a:schemeClr val="bg1"/>
                </a:solidFill>
                <a:latin typeface="Calibri" panose="020F0502020204030204" pitchFamily="34" charset="0"/>
                <a:cs typeface="Calibri" panose="020F0502020204030204" pitchFamily="34" charset="0"/>
              </a:rPr>
              <a:t> </a:t>
            </a:r>
          </a:p>
          <a:p>
            <a:pPr>
              <a:lnSpc>
                <a:spcPts val="1200"/>
              </a:lnSpc>
            </a:pPr>
            <a:r>
              <a:rPr lang="en-GB" sz="1000" dirty="0">
                <a:solidFill>
                  <a:schemeClr val="bg1"/>
                </a:solidFill>
                <a:latin typeface="Calibri" panose="020F0502020204030204" pitchFamily="34" charset="0"/>
                <a:cs typeface="Calibri" panose="020F0502020204030204" pitchFamily="34" charset="0"/>
              </a:rPr>
              <a:t>The company’s engineering, planning and operations, asset performance, and monitoring and control solutions deliver proven results to over 16,000 customers across the globe. Its customers are supported by the largest industrial software ecosystem, including 4,200 partners and 5,700 certified developers. AVEVA is headquartered in Cambridge, UK, with over 4,400 employees at 80 locations in over 40 countries.</a:t>
            </a:r>
          </a:p>
          <a:p>
            <a:pPr>
              <a:lnSpc>
                <a:spcPts val="1200"/>
              </a:lnSpc>
              <a:spcBef>
                <a:spcPts val="200"/>
              </a:spcBef>
            </a:pPr>
            <a:r>
              <a:rPr lang="en-GB" sz="1000" b="0" dirty="0">
                <a:solidFill>
                  <a:schemeClr val="bg2"/>
                </a:solidFill>
                <a:latin typeface="Calibri" panose="020F0502020204030204" pitchFamily="34" charset="0"/>
                <a:cs typeface="Calibri" panose="020F0502020204030204" pitchFamily="34" charset="0"/>
              </a:rPr>
              <a:t>aveva.com</a:t>
            </a:r>
          </a:p>
        </p:txBody>
      </p:sp>
      <p:sp>
        <p:nvSpPr>
          <p:cNvPr id="8" name="Freeform 5">
            <a:extLst>
              <a:ext uri="{FF2B5EF4-FFF2-40B4-BE49-F238E27FC236}">
                <a16:creationId xmlns:a16="http://schemas.microsoft.com/office/drawing/2014/main" id="{C8D52A2F-39A6-46EB-840D-EA4EC50AE019}"/>
              </a:ext>
            </a:extLst>
          </p:cNvPr>
          <p:cNvSpPr>
            <a:spLocks noChangeAspect="1" noEditPoints="1"/>
          </p:cNvSpPr>
          <p:nvPr userDrawn="1"/>
        </p:nvSpPr>
        <p:spPr bwMode="auto">
          <a:xfrm>
            <a:off x="504000" y="3412813"/>
            <a:ext cx="301752" cy="30175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32 w 84"/>
              <a:gd name="T11" fmla="*/ 61 h 84"/>
              <a:gd name="T12" fmla="*/ 23 w 84"/>
              <a:gd name="T13" fmla="*/ 61 h 84"/>
              <a:gd name="T14" fmla="*/ 23 w 84"/>
              <a:gd name="T15" fmla="*/ 33 h 84"/>
              <a:gd name="T16" fmla="*/ 32 w 84"/>
              <a:gd name="T17" fmla="*/ 33 h 84"/>
              <a:gd name="T18" fmla="*/ 32 w 84"/>
              <a:gd name="T19" fmla="*/ 61 h 84"/>
              <a:gd name="T20" fmla="*/ 27 w 84"/>
              <a:gd name="T21" fmla="*/ 30 h 84"/>
              <a:gd name="T22" fmla="*/ 27 w 84"/>
              <a:gd name="T23" fmla="*/ 30 h 84"/>
              <a:gd name="T24" fmla="*/ 22 w 84"/>
              <a:gd name="T25" fmla="*/ 25 h 84"/>
              <a:gd name="T26" fmla="*/ 27 w 84"/>
              <a:gd name="T27" fmla="*/ 20 h 84"/>
              <a:gd name="T28" fmla="*/ 33 w 84"/>
              <a:gd name="T29" fmla="*/ 25 h 84"/>
              <a:gd name="T30" fmla="*/ 27 w 84"/>
              <a:gd name="T31" fmla="*/ 30 h 84"/>
              <a:gd name="T32" fmla="*/ 65 w 84"/>
              <a:gd name="T33" fmla="*/ 61 h 84"/>
              <a:gd name="T34" fmla="*/ 56 w 84"/>
              <a:gd name="T35" fmla="*/ 61 h 84"/>
              <a:gd name="T36" fmla="*/ 56 w 84"/>
              <a:gd name="T37" fmla="*/ 46 h 84"/>
              <a:gd name="T38" fmla="*/ 51 w 84"/>
              <a:gd name="T39" fmla="*/ 40 h 84"/>
              <a:gd name="T40" fmla="*/ 47 w 84"/>
              <a:gd name="T41" fmla="*/ 43 h 84"/>
              <a:gd name="T42" fmla="*/ 46 w 84"/>
              <a:gd name="T43" fmla="*/ 46 h 84"/>
              <a:gd name="T44" fmla="*/ 46 w 84"/>
              <a:gd name="T45" fmla="*/ 61 h 84"/>
              <a:gd name="T46" fmla="*/ 37 w 84"/>
              <a:gd name="T47" fmla="*/ 61 h 84"/>
              <a:gd name="T48" fmla="*/ 37 w 84"/>
              <a:gd name="T49" fmla="*/ 33 h 84"/>
              <a:gd name="T50" fmla="*/ 46 w 84"/>
              <a:gd name="T51" fmla="*/ 33 h 84"/>
              <a:gd name="T52" fmla="*/ 46 w 84"/>
              <a:gd name="T53" fmla="*/ 37 h 84"/>
              <a:gd name="T54" fmla="*/ 55 w 84"/>
              <a:gd name="T55" fmla="*/ 33 h 84"/>
              <a:gd name="T56" fmla="*/ 65 w 84"/>
              <a:gd name="T57" fmla="*/ 45 h 84"/>
              <a:gd name="T58" fmla="*/ 65 w 84"/>
              <a:gd name="T59" fmla="*/ 6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32" y="61"/>
                </a:moveTo>
                <a:cubicBezTo>
                  <a:pt x="23" y="61"/>
                  <a:pt x="23" y="61"/>
                  <a:pt x="23" y="61"/>
                </a:cubicBezTo>
                <a:cubicBezTo>
                  <a:pt x="23" y="33"/>
                  <a:pt x="23" y="33"/>
                  <a:pt x="23" y="33"/>
                </a:cubicBezTo>
                <a:cubicBezTo>
                  <a:pt x="32" y="33"/>
                  <a:pt x="32" y="33"/>
                  <a:pt x="32" y="33"/>
                </a:cubicBezTo>
                <a:lnTo>
                  <a:pt x="32" y="61"/>
                </a:lnTo>
                <a:close/>
                <a:moveTo>
                  <a:pt x="27" y="30"/>
                </a:moveTo>
                <a:cubicBezTo>
                  <a:pt x="27" y="30"/>
                  <a:pt x="27" y="30"/>
                  <a:pt x="27" y="30"/>
                </a:cubicBezTo>
                <a:cubicBezTo>
                  <a:pt x="24" y="30"/>
                  <a:pt x="22" y="27"/>
                  <a:pt x="22" y="25"/>
                </a:cubicBezTo>
                <a:cubicBezTo>
                  <a:pt x="22" y="22"/>
                  <a:pt x="24" y="20"/>
                  <a:pt x="27" y="20"/>
                </a:cubicBezTo>
                <a:cubicBezTo>
                  <a:pt x="31" y="20"/>
                  <a:pt x="32" y="22"/>
                  <a:pt x="33" y="25"/>
                </a:cubicBezTo>
                <a:cubicBezTo>
                  <a:pt x="33" y="27"/>
                  <a:pt x="31" y="30"/>
                  <a:pt x="27" y="30"/>
                </a:cubicBezTo>
                <a:close/>
                <a:moveTo>
                  <a:pt x="65" y="61"/>
                </a:moveTo>
                <a:cubicBezTo>
                  <a:pt x="56" y="61"/>
                  <a:pt x="56" y="61"/>
                  <a:pt x="56" y="61"/>
                </a:cubicBezTo>
                <a:cubicBezTo>
                  <a:pt x="56" y="46"/>
                  <a:pt x="56" y="46"/>
                  <a:pt x="56" y="46"/>
                </a:cubicBezTo>
                <a:cubicBezTo>
                  <a:pt x="56" y="43"/>
                  <a:pt x="55" y="40"/>
                  <a:pt x="51" y="40"/>
                </a:cubicBezTo>
                <a:cubicBezTo>
                  <a:pt x="49" y="40"/>
                  <a:pt x="47" y="42"/>
                  <a:pt x="47" y="43"/>
                </a:cubicBezTo>
                <a:cubicBezTo>
                  <a:pt x="46" y="44"/>
                  <a:pt x="46" y="45"/>
                  <a:pt x="46" y="46"/>
                </a:cubicBezTo>
                <a:cubicBezTo>
                  <a:pt x="46" y="61"/>
                  <a:pt x="46" y="61"/>
                  <a:pt x="46" y="61"/>
                </a:cubicBezTo>
                <a:cubicBezTo>
                  <a:pt x="37" y="61"/>
                  <a:pt x="37" y="61"/>
                  <a:pt x="37" y="61"/>
                </a:cubicBezTo>
                <a:cubicBezTo>
                  <a:pt x="37" y="61"/>
                  <a:pt x="37" y="36"/>
                  <a:pt x="37" y="33"/>
                </a:cubicBezTo>
                <a:cubicBezTo>
                  <a:pt x="46" y="33"/>
                  <a:pt x="46" y="33"/>
                  <a:pt x="46" y="33"/>
                </a:cubicBezTo>
                <a:cubicBezTo>
                  <a:pt x="46" y="37"/>
                  <a:pt x="46" y="37"/>
                  <a:pt x="46" y="37"/>
                </a:cubicBezTo>
                <a:cubicBezTo>
                  <a:pt x="48" y="35"/>
                  <a:pt x="50" y="33"/>
                  <a:pt x="55" y="33"/>
                </a:cubicBezTo>
                <a:cubicBezTo>
                  <a:pt x="61" y="33"/>
                  <a:pt x="65" y="37"/>
                  <a:pt x="65" y="45"/>
                </a:cubicBezTo>
                <a:lnTo>
                  <a:pt x="65"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BB1EEC1D-AB51-46F5-BBC2-87D09F986B00}"/>
              </a:ext>
            </a:extLst>
          </p:cNvPr>
          <p:cNvSpPr>
            <a:spLocks noChangeAspect="1" noEditPoints="1"/>
          </p:cNvSpPr>
          <p:nvPr userDrawn="1"/>
        </p:nvSpPr>
        <p:spPr bwMode="auto">
          <a:xfrm>
            <a:off x="504000" y="3849958"/>
            <a:ext cx="301752" cy="301752"/>
          </a:xfrm>
          <a:custGeom>
            <a:avLst/>
            <a:gdLst>
              <a:gd name="T0" fmla="*/ 42 w 84"/>
              <a:gd name="T1" fmla="*/ 0 h 83"/>
              <a:gd name="T2" fmla="*/ 0 w 84"/>
              <a:gd name="T3" fmla="*/ 42 h 83"/>
              <a:gd name="T4" fmla="*/ 42 w 84"/>
              <a:gd name="T5" fmla="*/ 83 h 83"/>
              <a:gd name="T6" fmla="*/ 84 w 84"/>
              <a:gd name="T7" fmla="*/ 42 h 83"/>
              <a:gd name="T8" fmla="*/ 42 w 84"/>
              <a:gd name="T9" fmla="*/ 0 h 83"/>
              <a:gd name="T10" fmla="*/ 61 w 84"/>
              <a:gd name="T11" fmla="*/ 35 h 83"/>
              <a:gd name="T12" fmla="*/ 61 w 84"/>
              <a:gd name="T13" fmla="*/ 36 h 83"/>
              <a:gd name="T14" fmla="*/ 36 w 84"/>
              <a:gd name="T15" fmla="*/ 61 h 83"/>
              <a:gd name="T16" fmla="*/ 22 w 84"/>
              <a:gd name="T17" fmla="*/ 57 h 83"/>
              <a:gd name="T18" fmla="*/ 24 w 84"/>
              <a:gd name="T19" fmla="*/ 57 h 83"/>
              <a:gd name="T20" fmla="*/ 35 w 84"/>
              <a:gd name="T21" fmla="*/ 53 h 83"/>
              <a:gd name="T22" fmla="*/ 27 w 84"/>
              <a:gd name="T23" fmla="*/ 47 h 83"/>
              <a:gd name="T24" fmla="*/ 29 w 84"/>
              <a:gd name="T25" fmla="*/ 47 h 83"/>
              <a:gd name="T26" fmla="*/ 31 w 84"/>
              <a:gd name="T27" fmla="*/ 47 h 83"/>
              <a:gd name="T28" fmla="*/ 24 w 84"/>
              <a:gd name="T29" fmla="*/ 38 h 83"/>
              <a:gd name="T30" fmla="*/ 24 w 84"/>
              <a:gd name="T31" fmla="*/ 38 h 83"/>
              <a:gd name="T32" fmla="*/ 28 w 84"/>
              <a:gd name="T33" fmla="*/ 39 h 83"/>
              <a:gd name="T34" fmla="*/ 24 w 84"/>
              <a:gd name="T35" fmla="*/ 32 h 83"/>
              <a:gd name="T36" fmla="*/ 25 w 84"/>
              <a:gd name="T37" fmla="*/ 27 h 83"/>
              <a:gd name="T38" fmla="*/ 44 w 84"/>
              <a:gd name="T39" fmla="*/ 37 h 83"/>
              <a:gd name="T40" fmla="*/ 43 w 84"/>
              <a:gd name="T41" fmla="*/ 35 h 83"/>
              <a:gd name="T42" fmla="*/ 52 w 84"/>
              <a:gd name="T43" fmla="*/ 26 h 83"/>
              <a:gd name="T44" fmla="*/ 59 w 84"/>
              <a:gd name="T45" fmla="*/ 29 h 83"/>
              <a:gd name="T46" fmla="*/ 64 w 84"/>
              <a:gd name="T47" fmla="*/ 26 h 83"/>
              <a:gd name="T48" fmla="*/ 61 w 84"/>
              <a:gd name="T49" fmla="*/ 31 h 83"/>
              <a:gd name="T50" fmla="*/ 66 w 84"/>
              <a:gd name="T51" fmla="*/ 30 h 83"/>
              <a:gd name="T52" fmla="*/ 61 w 84"/>
              <a:gd name="T53" fmla="*/ 3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 h="83">
                <a:moveTo>
                  <a:pt x="42" y="0"/>
                </a:moveTo>
                <a:cubicBezTo>
                  <a:pt x="19" y="0"/>
                  <a:pt x="0" y="18"/>
                  <a:pt x="0" y="42"/>
                </a:cubicBezTo>
                <a:cubicBezTo>
                  <a:pt x="0" y="65"/>
                  <a:pt x="19" y="83"/>
                  <a:pt x="42" y="83"/>
                </a:cubicBezTo>
                <a:cubicBezTo>
                  <a:pt x="65" y="83"/>
                  <a:pt x="84" y="65"/>
                  <a:pt x="84" y="42"/>
                </a:cubicBezTo>
                <a:cubicBezTo>
                  <a:pt x="84" y="18"/>
                  <a:pt x="65" y="0"/>
                  <a:pt x="42" y="0"/>
                </a:cubicBezTo>
                <a:close/>
                <a:moveTo>
                  <a:pt x="61" y="35"/>
                </a:moveTo>
                <a:cubicBezTo>
                  <a:pt x="61" y="35"/>
                  <a:pt x="61" y="35"/>
                  <a:pt x="61" y="36"/>
                </a:cubicBezTo>
                <a:cubicBezTo>
                  <a:pt x="61" y="47"/>
                  <a:pt x="52" y="61"/>
                  <a:pt x="36" y="61"/>
                </a:cubicBezTo>
                <a:cubicBezTo>
                  <a:pt x="31" y="61"/>
                  <a:pt x="26" y="60"/>
                  <a:pt x="22" y="57"/>
                </a:cubicBezTo>
                <a:cubicBezTo>
                  <a:pt x="23" y="57"/>
                  <a:pt x="24" y="57"/>
                  <a:pt x="24" y="57"/>
                </a:cubicBezTo>
                <a:cubicBezTo>
                  <a:pt x="29" y="57"/>
                  <a:pt x="32" y="56"/>
                  <a:pt x="35" y="53"/>
                </a:cubicBezTo>
                <a:cubicBezTo>
                  <a:pt x="32" y="53"/>
                  <a:pt x="28" y="51"/>
                  <a:pt x="27" y="47"/>
                </a:cubicBezTo>
                <a:cubicBezTo>
                  <a:pt x="28" y="47"/>
                  <a:pt x="28" y="47"/>
                  <a:pt x="29" y="47"/>
                </a:cubicBezTo>
                <a:cubicBezTo>
                  <a:pt x="30" y="47"/>
                  <a:pt x="30" y="47"/>
                  <a:pt x="31" y="47"/>
                </a:cubicBezTo>
                <a:cubicBezTo>
                  <a:pt x="27" y="46"/>
                  <a:pt x="24" y="43"/>
                  <a:pt x="24" y="38"/>
                </a:cubicBezTo>
                <a:cubicBezTo>
                  <a:pt x="24" y="38"/>
                  <a:pt x="24" y="38"/>
                  <a:pt x="24" y="38"/>
                </a:cubicBezTo>
                <a:cubicBezTo>
                  <a:pt x="25" y="39"/>
                  <a:pt x="27" y="39"/>
                  <a:pt x="28" y="39"/>
                </a:cubicBezTo>
                <a:cubicBezTo>
                  <a:pt x="26" y="38"/>
                  <a:pt x="24" y="35"/>
                  <a:pt x="24" y="32"/>
                </a:cubicBezTo>
                <a:cubicBezTo>
                  <a:pt x="24" y="30"/>
                  <a:pt x="25" y="29"/>
                  <a:pt x="25" y="27"/>
                </a:cubicBezTo>
                <a:cubicBezTo>
                  <a:pt x="30" y="33"/>
                  <a:pt x="36" y="36"/>
                  <a:pt x="44" y="37"/>
                </a:cubicBezTo>
                <a:cubicBezTo>
                  <a:pt x="43" y="36"/>
                  <a:pt x="43" y="35"/>
                  <a:pt x="43" y="35"/>
                </a:cubicBezTo>
                <a:cubicBezTo>
                  <a:pt x="43" y="30"/>
                  <a:pt x="47" y="26"/>
                  <a:pt x="52" y="26"/>
                </a:cubicBezTo>
                <a:cubicBezTo>
                  <a:pt x="55" y="26"/>
                  <a:pt x="57" y="27"/>
                  <a:pt x="59" y="29"/>
                </a:cubicBezTo>
                <a:cubicBezTo>
                  <a:pt x="61" y="28"/>
                  <a:pt x="63" y="28"/>
                  <a:pt x="64" y="26"/>
                </a:cubicBezTo>
                <a:cubicBezTo>
                  <a:pt x="64" y="29"/>
                  <a:pt x="62" y="30"/>
                  <a:pt x="61" y="31"/>
                </a:cubicBezTo>
                <a:cubicBezTo>
                  <a:pt x="62" y="31"/>
                  <a:pt x="64" y="31"/>
                  <a:pt x="66" y="30"/>
                </a:cubicBezTo>
                <a:cubicBezTo>
                  <a:pt x="64" y="32"/>
                  <a:pt x="63" y="33"/>
                  <a:pt x="61"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923281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ullets">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wrap="square" tIns="0" bIns="0" anchor="ctr">
            <a:normAutofit/>
          </a:bodyPr>
          <a:lstStyle>
            <a:lvl1pPr>
              <a:lnSpc>
                <a:spcPct val="90000"/>
              </a:lnSpc>
              <a:defRPr sz="3600" b="0">
                <a:solidFill>
                  <a:schemeClr val="bg1"/>
                </a:solidFill>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11185080" cy="4169664"/>
          </a:xfrm>
        </p:spPr>
        <p:txBody>
          <a:bodyPr>
            <a:noAutofit/>
          </a:bodyPr>
          <a:lstStyle>
            <a:lvl1pPr marL="301752">
              <a:defRPr sz="2300">
                <a:solidFill>
                  <a:schemeClr val="bg1"/>
                </a:solidFill>
                <a:latin typeface="Calibri" panose="020F0502020204030204" pitchFamily="34" charset="0"/>
                <a:cs typeface="Calibri" panose="020F0502020204030204" pitchFamily="34" charset="0"/>
              </a:defRPr>
            </a:lvl1pPr>
            <a:lvl2pPr marL="594360">
              <a:defRPr>
                <a:solidFill>
                  <a:schemeClr val="bg1"/>
                </a:solidFill>
                <a:latin typeface="Calibri" panose="020F0502020204030204" pitchFamily="34" charset="0"/>
                <a:cs typeface="Calibri" panose="020F0502020204030204" pitchFamily="34" charset="0"/>
              </a:defRPr>
            </a:lvl2pPr>
            <a:lvl3pPr marL="886968">
              <a:defRPr>
                <a:solidFill>
                  <a:schemeClr val="bg1"/>
                </a:solidFill>
                <a:latin typeface="Calibri" panose="020F0502020204030204" pitchFamily="34" charset="0"/>
                <a:cs typeface="Calibri" panose="020F0502020204030204" pitchFamily="34" charset="0"/>
              </a:defRPr>
            </a:lvl3pPr>
            <a:lvl4pPr marL="1170432">
              <a:defRPr>
                <a:solidFill>
                  <a:schemeClr val="bg1"/>
                </a:solidFill>
                <a:latin typeface="Calibri" panose="020F0502020204030204" pitchFamily="34" charset="0"/>
                <a:cs typeface="Calibri" panose="020F0502020204030204" pitchFamily="34" charset="0"/>
              </a:defRPr>
            </a:lvl4pPr>
            <a:lvl5pPr marL="1463040">
              <a:defRPr>
                <a:solidFill>
                  <a:schemeClr val="bg1"/>
                </a:solidFill>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8" name="TextBox 7">
            <a:extLst>
              <a:ext uri="{FF2B5EF4-FFF2-40B4-BE49-F238E27FC236}">
                <a16:creationId xmlns:a16="http://schemas.microsoft.com/office/drawing/2014/main" id="{0D4793A5-0E8F-43EC-B6DA-916808252C33}"/>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Inserting a Background image (optional):</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a:t>
            </a:r>
          </a:p>
          <a:p>
            <a:r>
              <a:rPr lang="en-GB" sz="1000" b="1" dirty="0">
                <a:solidFill>
                  <a:schemeClr val="tx1">
                    <a:lumMod val="85000"/>
                    <a:lumOff val="15000"/>
                  </a:schemeClr>
                </a:solidFill>
                <a:latin typeface="Calibri" panose="020F0502020204030204" pitchFamily="34" charset="0"/>
                <a:cs typeface="Calibri" panose="020F0502020204030204" pitchFamily="34" charset="0"/>
              </a:rPr>
              <a:t>“</a:t>
            </a:r>
            <a:r>
              <a:rPr lang="en-GB" sz="1000" dirty="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sp>
        <p:nvSpPr>
          <p:cNvPr id="9" name="Text Placeholder 7">
            <a:extLst>
              <a:ext uri="{FF2B5EF4-FFF2-40B4-BE49-F238E27FC236}">
                <a16:creationId xmlns:a16="http://schemas.microsoft.com/office/drawing/2014/main" id="{F721C59F-708B-492A-8C82-2F5D3FECD8E7}"/>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78B1AAD0-97BD-4A5D-98EB-2679C7108D0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289429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solidFill>
                  <a:schemeClr val="bg1"/>
                </a:solidFill>
                <a:latin typeface="Calibri" panose="020F0502020204030204" pitchFamily="34" charset="0"/>
                <a:cs typeface="Calibri" panose="020F0502020204030204" pitchFamily="34" charset="0"/>
              </a:defRPr>
            </a:lvl1pPr>
          </a:lstStyle>
          <a:p>
            <a:r>
              <a:rPr lang="en-US" dirty="0"/>
              <a:t>Insert Slide Title</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7" name="TextBox 6">
            <a:extLst>
              <a:ext uri="{FF2B5EF4-FFF2-40B4-BE49-F238E27FC236}">
                <a16:creationId xmlns:a16="http://schemas.microsoft.com/office/drawing/2014/main" id="{4E168FBF-627D-45F8-B887-82DA9226067F}"/>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Inserting a Background image (optional):</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a:t>
            </a:r>
          </a:p>
          <a:p>
            <a:r>
              <a:rPr lang="en-GB" sz="1000" b="1" dirty="0">
                <a:solidFill>
                  <a:schemeClr val="tx1">
                    <a:lumMod val="85000"/>
                    <a:lumOff val="15000"/>
                  </a:schemeClr>
                </a:solidFill>
                <a:latin typeface="Calibri" panose="020F0502020204030204" pitchFamily="34" charset="0"/>
                <a:cs typeface="Calibri" panose="020F0502020204030204" pitchFamily="34" charset="0"/>
              </a:rPr>
              <a:t>“</a:t>
            </a:r>
            <a:r>
              <a:rPr lang="en-GB" sz="1000" dirty="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sp>
        <p:nvSpPr>
          <p:cNvPr id="8" name="Text Placeholder 7">
            <a:extLst>
              <a:ext uri="{FF2B5EF4-FFF2-40B4-BE49-F238E27FC236}">
                <a16:creationId xmlns:a16="http://schemas.microsoft.com/office/drawing/2014/main" id="{F2702353-43DD-4A69-A9B8-312ACDFC0A08}"/>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9" name="Straight Connector 8">
            <a:extLst>
              <a:ext uri="{FF2B5EF4-FFF2-40B4-BE49-F238E27FC236}">
                <a16:creationId xmlns:a16="http://schemas.microsoft.com/office/drawing/2014/main" id="{686DA80B-7CF5-433A-8B2F-67F467537D44}"/>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9388397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tx2"/>
        </a:solidFill>
        <a:effectLst/>
      </p:bgPr>
    </p:bg>
    <p:spTree>
      <p:nvGrpSpPr>
        <p:cNvPr id="1" name=""/>
        <p:cNvGrpSpPr/>
        <p:nvPr/>
      </p:nvGrpSpPr>
      <p:grpSpPr>
        <a:xfrm>
          <a:off x="0" y="0"/>
          <a:ext cx="0" cy="0"/>
          <a:chOff x="0" y="0"/>
          <a:chExt cx="0" cy="0"/>
        </a:xfrm>
      </p:grpSpPr>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7" name="TextBox 6">
            <a:extLst>
              <a:ext uri="{FF2B5EF4-FFF2-40B4-BE49-F238E27FC236}">
                <a16:creationId xmlns:a16="http://schemas.microsoft.com/office/drawing/2014/main" id="{4E168FBF-627D-45F8-B887-82DA9226067F}"/>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Inserting a Background image (optional):</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a:t>
            </a:r>
          </a:p>
          <a:p>
            <a:r>
              <a:rPr lang="en-GB" sz="1000" b="1" dirty="0">
                <a:solidFill>
                  <a:schemeClr val="tx1">
                    <a:lumMod val="85000"/>
                    <a:lumOff val="15000"/>
                  </a:schemeClr>
                </a:solidFill>
                <a:latin typeface="Calibri" panose="020F0502020204030204" pitchFamily="34" charset="0"/>
                <a:cs typeface="Calibri" panose="020F0502020204030204" pitchFamily="34" charset="0"/>
              </a:rPr>
              <a:t>“</a:t>
            </a:r>
            <a:r>
              <a:rPr lang="en-GB" sz="1000" dirty="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spTree>
    <p:extLst>
      <p:ext uri="{BB962C8B-B14F-4D97-AF65-F5344CB8AC3E}">
        <p14:creationId xmlns:p14="http://schemas.microsoft.com/office/powerpoint/2010/main" val="25140511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ullets option">
    <p:bg>
      <p:bgPr>
        <a:solidFill>
          <a:schemeClr val="accent4"/>
        </a:solidFill>
        <a:effectLst/>
      </p:bgPr>
    </p:bg>
    <p:spTree>
      <p:nvGrpSpPr>
        <p:cNvPr id="1" name=""/>
        <p:cNvGrpSpPr/>
        <p:nvPr/>
      </p:nvGrpSpPr>
      <p:grpSpPr>
        <a:xfrm>
          <a:off x="0" y="0"/>
          <a:ext cx="0" cy="0"/>
          <a:chOff x="0" y="0"/>
          <a:chExt cx="0" cy="0"/>
        </a:xfrm>
      </p:grpSpPr>
      <p:sp>
        <p:nvSpPr>
          <p:cNvPr id="12" name="Picture Placeholder 3">
            <a:extLst>
              <a:ext uri="{FF2B5EF4-FFF2-40B4-BE49-F238E27FC236}">
                <a16:creationId xmlns:a16="http://schemas.microsoft.com/office/drawing/2014/main" id="{4727170E-B9F4-4D73-B311-6F941E8A602D}"/>
              </a:ext>
            </a:extLst>
          </p:cNvPr>
          <p:cNvSpPr>
            <a:spLocks noGrp="1"/>
          </p:cNvSpPr>
          <p:nvPr>
            <p:ph type="pic" sz="quarter" idx="15" hasCustomPrompt="1"/>
          </p:nvPr>
        </p:nvSpPr>
        <p:spPr>
          <a:xfrm>
            <a:off x="6215791" y="0"/>
            <a:ext cx="5976209"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9" name="Rectangle 8">
            <a:extLst>
              <a:ext uri="{FF2B5EF4-FFF2-40B4-BE49-F238E27FC236}">
                <a16:creationId xmlns:a16="http://schemas.microsoft.com/office/drawing/2014/main" id="{EDBCCE5B-291B-4BD9-BD96-587208357D9B}"/>
              </a:ext>
            </a:extLst>
          </p:cNvPr>
          <p:cNvSpPr/>
          <p:nvPr userDrawn="1"/>
        </p:nvSpPr>
        <p:spPr>
          <a:xfrm>
            <a:off x="0" y="0"/>
            <a:ext cx="621579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04000" y="587361"/>
            <a:ext cx="5349240" cy="804198"/>
          </a:xfrm>
        </p:spPr>
        <p:txBody>
          <a:bodyPr anchor="ctr">
            <a:normAutofit/>
          </a:bodyPr>
          <a:lstStyle>
            <a:lvl1pPr>
              <a:lnSpc>
                <a:spcPct val="90000"/>
              </a:lnSpc>
              <a:defRPr sz="3600" b="0">
                <a:solidFill>
                  <a:schemeClr val="bg1"/>
                </a:solidFill>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5349240" cy="4169664"/>
          </a:xfrm>
        </p:spPr>
        <p:txBody>
          <a:bodyPr>
            <a:noAutofit/>
          </a:bodyPr>
          <a:lstStyle>
            <a:lvl1pPr>
              <a:defRPr sz="2300">
                <a:solidFill>
                  <a:schemeClr val="bg1"/>
                </a:solidFill>
                <a:latin typeface="Calibri" panose="020F0502020204030204" pitchFamily="34" charset="0"/>
                <a:cs typeface="Calibri" panose="020F0502020204030204" pitchFamily="34" charset="0"/>
              </a:defRPr>
            </a:lvl1pPr>
            <a:lvl2pPr marL="594360">
              <a:defRPr>
                <a:solidFill>
                  <a:schemeClr val="bg1"/>
                </a:solidFill>
                <a:latin typeface="Calibri" panose="020F0502020204030204" pitchFamily="34" charset="0"/>
                <a:cs typeface="Calibri" panose="020F0502020204030204" pitchFamily="34" charset="0"/>
              </a:defRPr>
            </a:lvl2pPr>
            <a:lvl3pPr marL="886968">
              <a:defRPr>
                <a:solidFill>
                  <a:schemeClr val="bg1"/>
                </a:solidFill>
                <a:latin typeface="Calibri" panose="020F0502020204030204" pitchFamily="34" charset="0"/>
                <a:cs typeface="Calibri" panose="020F0502020204030204" pitchFamily="34" charset="0"/>
              </a:defRPr>
            </a:lvl3pPr>
            <a:lvl4pPr marL="1170432">
              <a:defRPr>
                <a:solidFill>
                  <a:schemeClr val="bg1"/>
                </a:solidFill>
                <a:latin typeface="Calibri" panose="020F0502020204030204" pitchFamily="34" charset="0"/>
                <a:cs typeface="Calibri" panose="020F0502020204030204" pitchFamily="34" charset="0"/>
              </a:defRPr>
            </a:lvl4pPr>
            <a:lvl5pPr marL="1463040">
              <a:defRPr>
                <a:solidFill>
                  <a:schemeClr val="bg1"/>
                </a:solidFill>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1" name="TextBox 10">
            <a:extLst>
              <a:ext uri="{FF2B5EF4-FFF2-40B4-BE49-F238E27FC236}">
                <a16:creationId xmlns:a16="http://schemas.microsoft.com/office/drawing/2014/main" id="{19E0D9F9-2574-4C58-9A84-40ECA6028DD1}"/>
              </a:ext>
            </a:extLst>
          </p:cNvPr>
          <p:cNvSpPr txBox="1"/>
          <p:nvPr userDrawn="1"/>
        </p:nvSpPr>
        <p:spPr>
          <a:xfrm>
            <a:off x="6215791" y="6957236"/>
            <a:ext cx="5976209" cy="1015663"/>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dirty="0">
                <a:solidFill>
                  <a:schemeClr val="tx1">
                    <a:lumMod val="85000"/>
                    <a:lumOff val="1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10" name="Text Placeholder 7">
            <a:extLst>
              <a:ext uri="{FF2B5EF4-FFF2-40B4-BE49-F238E27FC236}">
                <a16:creationId xmlns:a16="http://schemas.microsoft.com/office/drawing/2014/main" id="{FBC3685B-3769-4382-9FB8-B93B29547D7B}"/>
              </a:ext>
            </a:extLst>
          </p:cNvPr>
          <p:cNvSpPr>
            <a:spLocks noGrp="1"/>
          </p:cNvSpPr>
          <p:nvPr>
            <p:ph type="body" sz="quarter" idx="13" hasCustomPrompt="1"/>
          </p:nvPr>
        </p:nvSpPr>
        <p:spPr>
          <a:xfrm>
            <a:off x="504000" y="1426463"/>
            <a:ext cx="5349240"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grpSp>
        <p:nvGrpSpPr>
          <p:cNvPr id="13" name="Group 51">
            <a:extLst>
              <a:ext uri="{FF2B5EF4-FFF2-40B4-BE49-F238E27FC236}">
                <a16:creationId xmlns:a16="http://schemas.microsoft.com/office/drawing/2014/main" id="{94B4E793-B132-4483-A091-74F024DCC9C0}"/>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15" name="Freeform 52">
              <a:extLst>
                <a:ext uri="{FF2B5EF4-FFF2-40B4-BE49-F238E27FC236}">
                  <a16:creationId xmlns:a16="http://schemas.microsoft.com/office/drawing/2014/main" id="{D04669F7-5824-4611-92B8-DDD47C0679CD}"/>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 name="Freeform 53">
              <a:extLst>
                <a:ext uri="{FF2B5EF4-FFF2-40B4-BE49-F238E27FC236}">
                  <a16:creationId xmlns:a16="http://schemas.microsoft.com/office/drawing/2014/main" id="{C97B7C5C-71EC-4BEF-B78E-96031C56B6D9}"/>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 name="Freeform 54">
              <a:extLst>
                <a:ext uri="{FF2B5EF4-FFF2-40B4-BE49-F238E27FC236}">
                  <a16:creationId xmlns:a16="http://schemas.microsoft.com/office/drawing/2014/main" id="{12AD8BEB-F20D-458A-9B7C-D0D242656367}"/>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 name="Freeform 55">
              <a:extLst>
                <a:ext uri="{FF2B5EF4-FFF2-40B4-BE49-F238E27FC236}">
                  <a16:creationId xmlns:a16="http://schemas.microsoft.com/office/drawing/2014/main" id="{1E2E8520-178B-4FC2-83AF-D20B9B830C53}"/>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 name="Freeform 56">
              <a:extLst>
                <a:ext uri="{FF2B5EF4-FFF2-40B4-BE49-F238E27FC236}">
                  <a16:creationId xmlns:a16="http://schemas.microsoft.com/office/drawing/2014/main" id="{625FDC1F-D8B9-48BF-A148-80BD52787A25}"/>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 name="Freeform 57">
              <a:extLst>
                <a:ext uri="{FF2B5EF4-FFF2-40B4-BE49-F238E27FC236}">
                  <a16:creationId xmlns:a16="http://schemas.microsoft.com/office/drawing/2014/main" id="{E75676B5-6679-4E77-A98B-0DDDC16D6211}"/>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 name="Freeform 58">
              <a:extLst>
                <a:ext uri="{FF2B5EF4-FFF2-40B4-BE49-F238E27FC236}">
                  <a16:creationId xmlns:a16="http://schemas.microsoft.com/office/drawing/2014/main" id="{75184782-CD02-44CD-A624-8C0D5185BC90}"/>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 name="Freeform 59">
              <a:extLst>
                <a:ext uri="{FF2B5EF4-FFF2-40B4-BE49-F238E27FC236}">
                  <a16:creationId xmlns:a16="http://schemas.microsoft.com/office/drawing/2014/main" id="{0EEC35CD-3753-4537-9102-35F24686C04B}"/>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cxnSp>
        <p:nvCxnSpPr>
          <p:cNvPr id="24" name="Straight Connector 23">
            <a:extLst>
              <a:ext uri="{FF2B5EF4-FFF2-40B4-BE49-F238E27FC236}">
                <a16:creationId xmlns:a16="http://schemas.microsoft.com/office/drawing/2014/main" id="{C1B62307-C524-425E-B5A4-39951E34AC5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7896697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ullets option - Right">
    <p:bg>
      <p:bgPr>
        <a:solidFill>
          <a:schemeClr val="accent4"/>
        </a:solidFill>
        <a:effectLst/>
      </p:bgPr>
    </p:bg>
    <p:spTree>
      <p:nvGrpSpPr>
        <p:cNvPr id="1" name=""/>
        <p:cNvGrpSpPr/>
        <p:nvPr/>
      </p:nvGrpSpPr>
      <p:grpSpPr>
        <a:xfrm>
          <a:off x="0" y="0"/>
          <a:ext cx="0" cy="0"/>
          <a:chOff x="0" y="0"/>
          <a:chExt cx="0" cy="0"/>
        </a:xfrm>
      </p:grpSpPr>
      <p:sp>
        <p:nvSpPr>
          <p:cNvPr id="25" name="Picture Placeholder 3">
            <a:extLst>
              <a:ext uri="{FF2B5EF4-FFF2-40B4-BE49-F238E27FC236}">
                <a16:creationId xmlns:a16="http://schemas.microsoft.com/office/drawing/2014/main" id="{D4CC73BB-D63B-4BD1-8625-C64E5E23496B}"/>
              </a:ext>
            </a:extLst>
          </p:cNvPr>
          <p:cNvSpPr>
            <a:spLocks noGrp="1"/>
          </p:cNvSpPr>
          <p:nvPr>
            <p:ph type="pic" sz="quarter" idx="15" hasCustomPrompt="1"/>
          </p:nvPr>
        </p:nvSpPr>
        <p:spPr>
          <a:xfrm>
            <a:off x="0" y="0"/>
            <a:ext cx="596392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9" name="Rectangle 8">
            <a:extLst>
              <a:ext uri="{FF2B5EF4-FFF2-40B4-BE49-F238E27FC236}">
                <a16:creationId xmlns:a16="http://schemas.microsoft.com/office/drawing/2014/main" id="{EF4248B4-3368-4A6B-BE1E-E981B5F043DD}"/>
              </a:ext>
            </a:extLst>
          </p:cNvPr>
          <p:cNvSpPr/>
          <p:nvPr userDrawn="1"/>
        </p:nvSpPr>
        <p:spPr>
          <a:xfrm>
            <a:off x="5963920" y="0"/>
            <a:ext cx="6228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6336792" y="587361"/>
            <a:ext cx="5349240" cy="804198"/>
          </a:xfrm>
        </p:spPr>
        <p:txBody>
          <a:bodyPr anchor="ctr">
            <a:normAutofit/>
          </a:bodyPr>
          <a:lstStyle>
            <a:lvl1pPr>
              <a:lnSpc>
                <a:spcPct val="90000"/>
              </a:lnSpc>
              <a:defRPr sz="3600" b="0">
                <a:solidFill>
                  <a:schemeClr val="bg1"/>
                </a:solidFill>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6336792" y="1929384"/>
            <a:ext cx="5349240" cy="4169664"/>
          </a:xfrm>
        </p:spPr>
        <p:txBody>
          <a:bodyPr>
            <a:noAutofit/>
          </a:bodyPr>
          <a:lstStyle>
            <a:lvl1pPr marL="301752">
              <a:defRPr sz="2300">
                <a:solidFill>
                  <a:schemeClr val="bg1"/>
                </a:solidFill>
                <a:latin typeface="Calibri" panose="020F0502020204030204" pitchFamily="34" charset="0"/>
                <a:cs typeface="Calibri" panose="020F0502020204030204" pitchFamily="34" charset="0"/>
              </a:defRPr>
            </a:lvl1pPr>
            <a:lvl2pPr marL="594360">
              <a:defRPr>
                <a:solidFill>
                  <a:schemeClr val="bg1"/>
                </a:solidFill>
                <a:latin typeface="Calibri" panose="020F0502020204030204" pitchFamily="34" charset="0"/>
                <a:cs typeface="Calibri" panose="020F0502020204030204" pitchFamily="34" charset="0"/>
              </a:defRPr>
            </a:lvl2pPr>
            <a:lvl3pPr marL="886968">
              <a:defRPr>
                <a:solidFill>
                  <a:schemeClr val="bg1"/>
                </a:solidFill>
                <a:latin typeface="Calibri" panose="020F0502020204030204" pitchFamily="34" charset="0"/>
                <a:cs typeface="Calibri" panose="020F0502020204030204" pitchFamily="34" charset="0"/>
              </a:defRPr>
            </a:lvl3pPr>
            <a:lvl4pPr marL="1170432">
              <a:defRPr>
                <a:solidFill>
                  <a:schemeClr val="bg1"/>
                </a:solidFill>
                <a:latin typeface="Calibri" panose="020F0502020204030204" pitchFamily="34" charset="0"/>
                <a:cs typeface="Calibri" panose="020F0502020204030204" pitchFamily="34" charset="0"/>
              </a:defRPr>
            </a:lvl4pPr>
            <a:lvl5pPr marL="1463040">
              <a:defRPr>
                <a:solidFill>
                  <a:schemeClr val="bg1"/>
                </a:solidFill>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cxnSp>
        <p:nvCxnSpPr>
          <p:cNvPr id="26" name="Straight Connector 25">
            <a:extLst>
              <a:ext uri="{FF2B5EF4-FFF2-40B4-BE49-F238E27FC236}">
                <a16:creationId xmlns:a16="http://schemas.microsoft.com/office/drawing/2014/main" id="{9FF67D68-FDB1-4739-B32D-5DC25788E2F6}"/>
              </a:ext>
            </a:extLst>
          </p:cNvPr>
          <p:cNvCxnSpPr>
            <a:cxnSpLocks/>
          </p:cNvCxnSpPr>
          <p:nvPr userDrawn="1"/>
        </p:nvCxnSpPr>
        <p:spPr>
          <a:xfrm>
            <a:off x="6373368" y="452090"/>
            <a:ext cx="914400" cy="0"/>
          </a:xfrm>
          <a:prstGeom prst="line">
            <a:avLst/>
          </a:prstGeom>
          <a:ln w="28575">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24" name="TextBox 23">
            <a:extLst>
              <a:ext uri="{FF2B5EF4-FFF2-40B4-BE49-F238E27FC236}">
                <a16:creationId xmlns:a16="http://schemas.microsoft.com/office/drawing/2014/main" id="{E344F8AE-54DE-451A-9845-82FF05FEF585}"/>
              </a:ext>
            </a:extLst>
          </p:cNvPr>
          <p:cNvSpPr txBox="1"/>
          <p:nvPr userDrawn="1"/>
        </p:nvSpPr>
        <p:spPr>
          <a:xfrm>
            <a:off x="0" y="6957236"/>
            <a:ext cx="5976209" cy="707886"/>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dirty="0">
                <a:solidFill>
                  <a:schemeClr val="tx1">
                    <a:lumMod val="85000"/>
                    <a:lumOff val="15000"/>
                  </a:schemeClr>
                </a:solidFill>
                <a:latin typeface="Calibri" panose="020F0502020204030204" pitchFamily="34" charset="0"/>
                <a:cs typeface="Calibri" panose="020F0502020204030204" pitchFamily="34" charset="0"/>
              </a:rPr>
              <a:t>Click the image icon to insert image, then Send to Back.</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23" name="Text Placeholder 7">
            <a:extLst>
              <a:ext uri="{FF2B5EF4-FFF2-40B4-BE49-F238E27FC236}">
                <a16:creationId xmlns:a16="http://schemas.microsoft.com/office/drawing/2014/main" id="{62FB9851-598D-4A05-8FBA-930C720FCC8A}"/>
              </a:ext>
            </a:extLst>
          </p:cNvPr>
          <p:cNvSpPr>
            <a:spLocks noGrp="1"/>
          </p:cNvSpPr>
          <p:nvPr>
            <p:ph type="body" sz="quarter" idx="13" hasCustomPrompt="1"/>
          </p:nvPr>
        </p:nvSpPr>
        <p:spPr>
          <a:xfrm>
            <a:off x="6336792" y="1426463"/>
            <a:ext cx="5349240"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grpSp>
        <p:nvGrpSpPr>
          <p:cNvPr id="27" name="Group 51">
            <a:extLst>
              <a:ext uri="{FF2B5EF4-FFF2-40B4-BE49-F238E27FC236}">
                <a16:creationId xmlns:a16="http://schemas.microsoft.com/office/drawing/2014/main" id="{3A53ED04-EA7F-4079-A8F5-2670BF694939}"/>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28" name="Freeform 52">
              <a:extLst>
                <a:ext uri="{FF2B5EF4-FFF2-40B4-BE49-F238E27FC236}">
                  <a16:creationId xmlns:a16="http://schemas.microsoft.com/office/drawing/2014/main" id="{C5590661-82B2-440A-AC8E-C62CC84931C6}"/>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 name="Freeform 53">
              <a:extLst>
                <a:ext uri="{FF2B5EF4-FFF2-40B4-BE49-F238E27FC236}">
                  <a16:creationId xmlns:a16="http://schemas.microsoft.com/office/drawing/2014/main" id="{8A48B060-E515-4F87-A418-D1AB876EA06A}"/>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4">
              <a:extLst>
                <a:ext uri="{FF2B5EF4-FFF2-40B4-BE49-F238E27FC236}">
                  <a16:creationId xmlns:a16="http://schemas.microsoft.com/office/drawing/2014/main" id="{2626B86B-12DC-4FAC-9417-465C49E99CDF}"/>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5">
              <a:extLst>
                <a:ext uri="{FF2B5EF4-FFF2-40B4-BE49-F238E27FC236}">
                  <a16:creationId xmlns:a16="http://schemas.microsoft.com/office/drawing/2014/main" id="{D514EFCE-CB79-4462-BD80-34FD85DA32B9}"/>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6">
              <a:extLst>
                <a:ext uri="{FF2B5EF4-FFF2-40B4-BE49-F238E27FC236}">
                  <a16:creationId xmlns:a16="http://schemas.microsoft.com/office/drawing/2014/main" id="{36619D0D-2707-4921-A75C-47D577D6074A}"/>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7">
              <a:extLst>
                <a:ext uri="{FF2B5EF4-FFF2-40B4-BE49-F238E27FC236}">
                  <a16:creationId xmlns:a16="http://schemas.microsoft.com/office/drawing/2014/main" id="{71E33250-1456-47A0-B070-436C6F60A0EF}"/>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8">
              <a:extLst>
                <a:ext uri="{FF2B5EF4-FFF2-40B4-BE49-F238E27FC236}">
                  <a16:creationId xmlns:a16="http://schemas.microsoft.com/office/drawing/2014/main" id="{C25CB005-5B6E-4AB0-B0D4-D2D34DFCD7DA}"/>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9">
              <a:extLst>
                <a:ext uri="{FF2B5EF4-FFF2-40B4-BE49-F238E27FC236}">
                  <a16:creationId xmlns:a16="http://schemas.microsoft.com/office/drawing/2014/main" id="{6868E1F9-135E-4F29-98C8-A268B5738C3C}"/>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2891331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594360">
              <a:defRPr>
                <a:latin typeface="Calibri" panose="020F0502020204030204" pitchFamily="34" charset="0"/>
                <a:cs typeface="Calibri" panose="020F0502020204030204" pitchFamily="34" charset="0"/>
              </a:defRPr>
            </a:lvl2pPr>
            <a:lvl3pPr marL="886968">
              <a:defRPr>
                <a:latin typeface="Calibri" panose="020F0502020204030204" pitchFamily="34" charset="0"/>
                <a:cs typeface="Calibri" panose="020F0502020204030204" pitchFamily="34" charset="0"/>
              </a:defRPr>
            </a:lvl3pPr>
            <a:lvl4pPr marL="1170432">
              <a:defRPr>
                <a:latin typeface="Calibri" panose="020F0502020204030204" pitchFamily="34" charset="0"/>
                <a:cs typeface="Calibri" panose="020F0502020204030204" pitchFamily="34" charset="0"/>
              </a:defRPr>
            </a:lvl4pPr>
            <a:lvl5pPr marL="1463040">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6336810" y="1929384"/>
            <a:ext cx="5349240" cy="4169664"/>
          </a:xfrm>
        </p:spPr>
        <p:txBody>
          <a:bodyPr/>
          <a:lstStyle>
            <a:lvl1pPr marL="301752">
              <a:defRPr sz="2300">
                <a:latin typeface="Calibri" panose="020F0502020204030204" pitchFamily="34" charset="0"/>
                <a:cs typeface="Calibri" panose="020F0502020204030204" pitchFamily="34" charset="0"/>
              </a:defRPr>
            </a:lvl1pPr>
            <a:lvl2pPr marL="594360">
              <a:defRPr>
                <a:latin typeface="Calibri" panose="020F0502020204030204" pitchFamily="34" charset="0"/>
                <a:cs typeface="Calibri" panose="020F0502020204030204" pitchFamily="34" charset="0"/>
              </a:defRPr>
            </a:lvl2pPr>
            <a:lvl3pPr marL="886968">
              <a:defRPr>
                <a:latin typeface="Calibri" panose="020F0502020204030204" pitchFamily="34" charset="0"/>
                <a:cs typeface="Calibri" panose="020F0502020204030204" pitchFamily="34" charset="0"/>
              </a:defRPr>
            </a:lvl3pPr>
            <a:lvl4pPr marL="1170432">
              <a:defRPr>
                <a:latin typeface="Calibri" panose="020F0502020204030204" pitchFamily="34" charset="0"/>
                <a:cs typeface="Calibri" panose="020F0502020204030204" pitchFamily="34" charset="0"/>
              </a:defRPr>
            </a:lvl4pPr>
            <a:lvl5pPr marL="1463040">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7">
            <a:extLst>
              <a:ext uri="{FF2B5EF4-FFF2-40B4-BE49-F238E27FC236}">
                <a16:creationId xmlns:a16="http://schemas.microsoft.com/office/drawing/2014/main" id="{769A9AF6-32DA-41E1-A4B4-2F9A617520C4}"/>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9" name="Straight Connector 8">
            <a:extLst>
              <a:ext uri="{FF2B5EF4-FFF2-40B4-BE49-F238E27FC236}">
                <a16:creationId xmlns:a16="http://schemas.microsoft.com/office/drawing/2014/main" id="{C118F195-5930-4C80-AFB2-9E1ECEBD4D14}"/>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483474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3560000" cy="4169664"/>
          </a:xfrm>
        </p:spPr>
        <p:txBody>
          <a:bodyPr>
            <a:noAutofit/>
          </a:bodyPr>
          <a:lstStyle>
            <a:lvl1pPr marL="301752">
              <a:defRPr sz="2300">
                <a:latin typeface="Calibri" panose="020F0502020204030204" pitchFamily="34" charset="0"/>
                <a:cs typeface="Calibri" panose="020F0502020204030204" pitchFamily="34" charset="0"/>
              </a:defRPr>
            </a:lvl1pPr>
            <a:lvl2pPr marL="594360">
              <a:defRPr>
                <a:latin typeface="Calibri" panose="020F0502020204030204" pitchFamily="34" charset="0"/>
                <a:cs typeface="Calibri" panose="020F0502020204030204" pitchFamily="34" charset="0"/>
              </a:defRPr>
            </a:lvl2pPr>
            <a:lvl3pPr marL="868680">
              <a:defRPr lang="en-US" sz="1600" kern="1200" dirty="0">
                <a:solidFill>
                  <a:schemeClr val="bg1"/>
                </a:solidFill>
                <a:latin typeface="Calibri" panose="020F0502020204030204" pitchFamily="34" charset="0"/>
                <a:ea typeface="+mn-ea"/>
                <a:cs typeface="Calibri" panose="020F0502020204030204" pitchFamily="34" charset="0"/>
              </a:defRPr>
            </a:lvl3pPr>
            <a:lvl4pPr marL="1170432">
              <a:defRPr>
                <a:latin typeface="Calibri" panose="020F0502020204030204" pitchFamily="34" charset="0"/>
                <a:cs typeface="Calibri" panose="020F0502020204030204" pitchFamily="34" charset="0"/>
              </a:defRPr>
            </a:lvl4pPr>
            <a:lvl5pPr marL="1463040">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dirty="0"/>
              <a:t>Edit Master text styles</a:t>
            </a:r>
          </a:p>
          <a:p>
            <a:pPr lvl="1"/>
            <a:r>
              <a:rPr lang="en-US" dirty="0"/>
              <a:t>Second level</a:t>
            </a:r>
          </a:p>
          <a:p>
            <a:pPr marL="886968" lvl="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pPr>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431546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594360">
              <a:defRPr>
                <a:latin typeface="Calibri" panose="020F0502020204030204" pitchFamily="34" charset="0"/>
                <a:cs typeface="Calibri" panose="020F0502020204030204" pitchFamily="34" charset="0"/>
              </a:defRPr>
            </a:lvl2pPr>
            <a:lvl3pPr marL="886968">
              <a:defRPr>
                <a:latin typeface="Calibri" panose="020F0502020204030204" pitchFamily="34" charset="0"/>
                <a:cs typeface="Calibri" panose="020F0502020204030204" pitchFamily="34" charset="0"/>
              </a:defRPr>
            </a:lvl3pPr>
            <a:lvl4pPr marL="1170432">
              <a:defRPr>
                <a:latin typeface="Calibri" panose="020F0502020204030204" pitchFamily="34" charset="0"/>
                <a:cs typeface="Calibri" panose="020F0502020204030204" pitchFamily="34" charset="0"/>
              </a:defRPr>
            </a:lvl4pPr>
            <a:lvl5pPr marL="1463040" indent="-287338">
              <a:defRPr lang="en-GB" sz="1600" kern="1200" dirty="0">
                <a:solidFill>
                  <a:schemeClr val="bg1"/>
                </a:solidFill>
                <a:latin typeface="Calibri" panose="020F0502020204030204" pitchFamily="34" charset="0"/>
                <a:ea typeface="+mn-ea"/>
                <a:cs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marL="1463040" lvl="4"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pPr>
            <a:r>
              <a:rPr lang="en-US" dirty="0"/>
              <a:t>Fifth level</a:t>
            </a:r>
            <a:endParaRPr lang="en-GB" dirty="0"/>
          </a:p>
        </p:txBody>
      </p:sp>
      <p:sp>
        <p:nvSpPr>
          <p:cNvPr id="38" name="Content Placeholder 4">
            <a:extLst>
              <a:ext uri="{FF2B5EF4-FFF2-40B4-BE49-F238E27FC236}">
                <a16:creationId xmlns:a16="http://schemas.microsoft.com/office/drawing/2014/main" id="{3379CEFD-F123-4DF5-821E-A5EA037AF89F}"/>
              </a:ext>
            </a:extLst>
          </p:cNvPr>
          <p:cNvSpPr>
            <a:spLocks noGrp="1"/>
          </p:cNvSpPr>
          <p:nvPr>
            <p:ph sz="quarter" idx="15"/>
          </p:nvPr>
        </p:nvSpPr>
        <p:spPr>
          <a:xfrm>
            <a:off x="812800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594360">
              <a:defRPr>
                <a:latin typeface="Calibri" panose="020F0502020204030204" pitchFamily="34" charset="0"/>
                <a:cs typeface="Calibri" panose="020F0502020204030204" pitchFamily="34" charset="0"/>
              </a:defRPr>
            </a:lvl2pPr>
            <a:lvl3pPr marL="886968">
              <a:defRPr>
                <a:latin typeface="Calibri" panose="020F0502020204030204" pitchFamily="34" charset="0"/>
                <a:cs typeface="Calibri" panose="020F0502020204030204" pitchFamily="34" charset="0"/>
              </a:defRPr>
            </a:lvl3pPr>
            <a:lvl4pPr marL="1170432">
              <a:defRPr>
                <a:latin typeface="Calibri" panose="020F0502020204030204" pitchFamily="34" charset="0"/>
                <a:cs typeface="Calibri" panose="020F0502020204030204" pitchFamily="34" charset="0"/>
              </a:defRPr>
            </a:lvl4pPr>
            <a:lvl5pPr marL="1463040">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7">
            <a:extLst>
              <a:ext uri="{FF2B5EF4-FFF2-40B4-BE49-F238E27FC236}">
                <a16:creationId xmlns:a16="http://schemas.microsoft.com/office/drawing/2014/main" id="{805D3D1A-E666-41D5-AB1D-18B96B9B8F5B}"/>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10" name="Straight Connector 9">
            <a:extLst>
              <a:ext uri="{FF2B5EF4-FFF2-40B4-BE49-F238E27FC236}">
                <a16:creationId xmlns:a16="http://schemas.microsoft.com/office/drawing/2014/main" id="{BE5B0A13-D16E-4A06-95DD-EC4D61DCAD4A}"/>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4823488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umbered bullets">
    <p:bg>
      <p:bgPr>
        <a:solidFill>
          <a:schemeClr val="accent4"/>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1A83C390-AC23-4CF1-919B-6D01AD25F730}"/>
              </a:ext>
            </a:extLst>
          </p:cNvPr>
          <p:cNvSpPr>
            <a:spLocks noGrp="1"/>
          </p:cNvSpPr>
          <p:nvPr>
            <p:ph type="pic" sz="quarter" idx="15" hasCustomPrompt="1"/>
          </p:nvPr>
        </p:nvSpPr>
        <p:spPr>
          <a:xfrm>
            <a:off x="812800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10" name="Rectangle 9">
            <a:extLst>
              <a:ext uri="{FF2B5EF4-FFF2-40B4-BE49-F238E27FC236}">
                <a16:creationId xmlns:a16="http://schemas.microsoft.com/office/drawing/2014/main" id="{6EC430C5-208A-4B32-95FA-70B0A0AF4FF1}"/>
              </a:ext>
            </a:extLst>
          </p:cNvPr>
          <p:cNvSpPr/>
          <p:nvPr userDrawn="1"/>
        </p:nvSpPr>
        <p:spPr>
          <a:xfrm>
            <a:off x="0" y="1"/>
            <a:ext cx="812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02920" y="1929384"/>
            <a:ext cx="7246270" cy="3659219"/>
          </a:xfrm>
        </p:spPr>
        <p:txBody>
          <a:bodyPr>
            <a:noAutofit/>
          </a:bodyPr>
          <a:lstStyle>
            <a:lvl1pPr marL="301752" indent="-283464">
              <a:spcBef>
                <a:spcPts val="400"/>
              </a:spcBef>
              <a:buClr>
                <a:srgbClr val="F70656"/>
              </a:buClr>
              <a:buSzPct val="100000"/>
              <a:buFont typeface="Arial" panose="020B0604020202020204" pitchFamily="34" charset="0"/>
              <a:buChar char="•"/>
              <a:defRPr sz="2300">
                <a:solidFill>
                  <a:schemeClr val="bg1"/>
                </a:solidFill>
                <a:latin typeface="Calibri" panose="020F0502020204030204" pitchFamily="34" charset="0"/>
                <a:cs typeface="Calibri" panose="020F0502020204030204" pitchFamily="34" charset="0"/>
              </a:defRPr>
            </a:lvl1pPr>
            <a:lvl2pPr marL="594360" indent="-283464">
              <a:spcBef>
                <a:spcPts val="400"/>
              </a:spcBef>
              <a:buClr>
                <a:srgbClr val="F70656"/>
              </a:buClr>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2pPr>
            <a:lvl3pPr marL="877824" indent="-283464">
              <a:spcBef>
                <a:spcPts val="400"/>
              </a:spcBef>
              <a:spcAft>
                <a:spcPts val="600"/>
              </a:spcAft>
              <a:buClr>
                <a:srgbClr val="F70656"/>
              </a:buClr>
              <a:buSzPct val="100000"/>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3pPr>
            <a:lvl4pPr marL="1170432" indent="-283464">
              <a:spcBef>
                <a:spcPts val="400"/>
              </a:spcBef>
              <a:spcAft>
                <a:spcPts val="600"/>
              </a:spcAft>
              <a:buClr>
                <a:srgbClr val="F70656"/>
              </a:buClr>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4pPr>
            <a:lvl5pPr marL="1463040" indent="-283464">
              <a:spcBef>
                <a:spcPts val="400"/>
              </a:spcBef>
              <a:spcAft>
                <a:spcPts val="600"/>
              </a:spcAft>
              <a:buClr>
                <a:srgbClr val="F70656"/>
              </a:buClr>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5pPr>
            <a:lvl6pPr marL="1728000" indent="-288000">
              <a:spcBef>
                <a:spcPts val="200"/>
              </a:spcBef>
              <a:buFont typeface="Arial" panose="020B0604020202020204" pitchFamily="34" charset="0"/>
              <a:buChar char="▲"/>
              <a:defRPr>
                <a:solidFill>
                  <a:schemeClr val="accent2"/>
                </a:solidFill>
              </a:defRPr>
            </a:lvl6pPr>
            <a:lvl7pPr marL="2016000" indent="-288000">
              <a:spcBef>
                <a:spcPts val="200"/>
              </a:spcBef>
              <a:buFont typeface="Arial" panose="020B0604020202020204" pitchFamily="34" charset="0"/>
              <a:buChar char="▲"/>
              <a:defRPr>
                <a:solidFill>
                  <a:schemeClr val="accent2"/>
                </a:solidFill>
              </a:defRPr>
            </a:lvl7pPr>
            <a:lvl8pPr marL="2304000" indent="-288000">
              <a:spcBef>
                <a:spcPts val="200"/>
              </a:spcBef>
              <a:buFont typeface="Arial" panose="020B0604020202020204" pitchFamily="34" charset="0"/>
              <a:buChar char="▲"/>
              <a:defRPr>
                <a:solidFill>
                  <a:schemeClr val="accent2"/>
                </a:solidFill>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504000" y="5665258"/>
            <a:ext cx="7246270" cy="433790"/>
          </a:xfrm>
        </p:spPr>
        <p:txBody>
          <a:bodyPr anchor="b">
            <a:noAutofit/>
          </a:bodyPr>
          <a:lstStyle>
            <a:lvl1pPr marL="0" indent="0">
              <a:lnSpc>
                <a:spcPts val="1200"/>
              </a:lnSpc>
              <a:spcAft>
                <a:spcPts val="0"/>
              </a:spcAft>
              <a:buNone/>
              <a:defRPr sz="1000" b="0" cap="none" baseline="0">
                <a:solidFill>
                  <a:schemeClr val="bg1"/>
                </a:solidFill>
                <a:latin typeface="Calibri" panose="020F0502020204030204" pitchFamily="34" charset="0"/>
                <a:cs typeface="Calibri" panose="020F0502020204030204" pitchFamily="34" charset="0"/>
              </a:defRPr>
            </a:lvl1pPr>
          </a:lstStyle>
          <a:p>
            <a:pPr lvl="0"/>
            <a:r>
              <a:rPr lang="en-US" dirty="0"/>
              <a:t>Insert Reference, Source or Caption text</a:t>
            </a:r>
          </a:p>
        </p:txBody>
      </p:sp>
      <p:sp>
        <p:nvSpPr>
          <p:cNvPr id="17" name="Title 1">
            <a:extLst>
              <a:ext uri="{FF2B5EF4-FFF2-40B4-BE49-F238E27FC236}">
                <a16:creationId xmlns:a16="http://schemas.microsoft.com/office/drawing/2014/main" id="{23311043-2D30-4223-B488-F837CD0C7317}"/>
              </a:ext>
            </a:extLst>
          </p:cNvPr>
          <p:cNvSpPr>
            <a:spLocks noGrp="1"/>
          </p:cNvSpPr>
          <p:nvPr>
            <p:ph type="title" hasCustomPrompt="1"/>
          </p:nvPr>
        </p:nvSpPr>
        <p:spPr>
          <a:xfrm>
            <a:off x="502920" y="588957"/>
            <a:ext cx="7246270" cy="806335"/>
          </a:xfrm>
        </p:spPr>
        <p:txBody>
          <a:bodyPr anchor="ctr">
            <a:normAutofit/>
          </a:bodyPr>
          <a:lstStyle>
            <a:lvl1pPr>
              <a:lnSpc>
                <a:spcPct val="90000"/>
              </a:lnSpc>
              <a:defRPr sz="3600" b="0">
                <a:solidFill>
                  <a:schemeClr val="bg1"/>
                </a:solidFill>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26" name="TextBox 25">
            <a:extLst>
              <a:ext uri="{FF2B5EF4-FFF2-40B4-BE49-F238E27FC236}">
                <a16:creationId xmlns:a16="http://schemas.microsoft.com/office/drawing/2014/main" id="{7F206869-C887-40B6-B4AD-00FBCFCB5F2D}"/>
              </a:ext>
            </a:extLst>
          </p:cNvPr>
          <p:cNvSpPr txBox="1"/>
          <p:nvPr userDrawn="1"/>
        </p:nvSpPr>
        <p:spPr>
          <a:xfrm>
            <a:off x="8128000" y="6957236"/>
            <a:ext cx="4064000" cy="1323439"/>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dirty="0">
                <a:solidFill>
                  <a:schemeClr val="tx1">
                    <a:lumMod val="85000"/>
                    <a:lumOff val="1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20" name="Text Placeholder 7">
            <a:extLst>
              <a:ext uri="{FF2B5EF4-FFF2-40B4-BE49-F238E27FC236}">
                <a16:creationId xmlns:a16="http://schemas.microsoft.com/office/drawing/2014/main" id="{D91CC6C5-F7D0-4D0D-A05E-D6BA3C050C75}"/>
              </a:ext>
            </a:extLst>
          </p:cNvPr>
          <p:cNvSpPr>
            <a:spLocks noGrp="1"/>
          </p:cNvSpPr>
          <p:nvPr>
            <p:ph type="body" sz="quarter" idx="13" hasCustomPrompt="1"/>
          </p:nvPr>
        </p:nvSpPr>
        <p:spPr>
          <a:xfrm>
            <a:off x="504000" y="1426463"/>
            <a:ext cx="725119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grpSp>
        <p:nvGrpSpPr>
          <p:cNvPr id="28" name="Group 51">
            <a:extLst>
              <a:ext uri="{FF2B5EF4-FFF2-40B4-BE49-F238E27FC236}">
                <a16:creationId xmlns:a16="http://schemas.microsoft.com/office/drawing/2014/main" id="{361B70CD-7845-4673-8ABE-1847323CCE1D}"/>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30" name="Freeform 52">
              <a:extLst>
                <a:ext uri="{FF2B5EF4-FFF2-40B4-BE49-F238E27FC236}">
                  <a16:creationId xmlns:a16="http://schemas.microsoft.com/office/drawing/2014/main" id="{8F2E78F3-DC06-443D-A110-8C291AE9C0CF}"/>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3">
              <a:extLst>
                <a:ext uri="{FF2B5EF4-FFF2-40B4-BE49-F238E27FC236}">
                  <a16:creationId xmlns:a16="http://schemas.microsoft.com/office/drawing/2014/main" id="{9EAA16FB-68A3-4CCA-BE77-A71CDB7C42F0}"/>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4">
              <a:extLst>
                <a:ext uri="{FF2B5EF4-FFF2-40B4-BE49-F238E27FC236}">
                  <a16:creationId xmlns:a16="http://schemas.microsoft.com/office/drawing/2014/main" id="{DD8C9703-C8AC-4915-9DB7-A5A69C366750}"/>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5">
              <a:extLst>
                <a:ext uri="{FF2B5EF4-FFF2-40B4-BE49-F238E27FC236}">
                  <a16:creationId xmlns:a16="http://schemas.microsoft.com/office/drawing/2014/main" id="{9E035F85-64A0-4CC5-ACC1-4B35546997CC}"/>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6">
              <a:extLst>
                <a:ext uri="{FF2B5EF4-FFF2-40B4-BE49-F238E27FC236}">
                  <a16:creationId xmlns:a16="http://schemas.microsoft.com/office/drawing/2014/main" id="{D74E7825-8FD5-4684-8841-25D83770DD7A}"/>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7">
              <a:extLst>
                <a:ext uri="{FF2B5EF4-FFF2-40B4-BE49-F238E27FC236}">
                  <a16:creationId xmlns:a16="http://schemas.microsoft.com/office/drawing/2014/main" id="{9F5BD8AB-1097-45F3-B4FD-4B44AC6E775F}"/>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8">
              <a:extLst>
                <a:ext uri="{FF2B5EF4-FFF2-40B4-BE49-F238E27FC236}">
                  <a16:creationId xmlns:a16="http://schemas.microsoft.com/office/drawing/2014/main" id="{CF2DFAAD-3CDB-451D-BC31-5F328165C9AA}"/>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7" name="Freeform 59">
              <a:extLst>
                <a:ext uri="{FF2B5EF4-FFF2-40B4-BE49-F238E27FC236}">
                  <a16:creationId xmlns:a16="http://schemas.microsoft.com/office/drawing/2014/main" id="{DE8719AD-84DC-4C8E-A475-F67F40CB877D}"/>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cxnSp>
        <p:nvCxnSpPr>
          <p:cNvPr id="23" name="Straight Connector 22">
            <a:extLst>
              <a:ext uri="{FF2B5EF4-FFF2-40B4-BE49-F238E27FC236}">
                <a16:creationId xmlns:a16="http://schemas.microsoft.com/office/drawing/2014/main" id="{1FC51BF8-F4EE-4EBE-98F2-660FFC523449}"/>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1735215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umbered bullets - Right">
    <p:bg>
      <p:bgPr>
        <a:solidFill>
          <a:schemeClr val="accent4"/>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80C38-C376-4835-9433-D9AC78BEE6CF}"/>
              </a:ext>
            </a:extLst>
          </p:cNvPr>
          <p:cNvSpPr/>
          <p:nvPr userDrawn="1"/>
        </p:nvSpPr>
        <p:spPr>
          <a:xfrm>
            <a:off x="4064000" y="0"/>
            <a:ext cx="812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441730" y="1929384"/>
            <a:ext cx="7246270" cy="3659219"/>
          </a:xfrm>
        </p:spPr>
        <p:txBody>
          <a:bodyPr>
            <a:noAutofit/>
          </a:bodyPr>
          <a:lstStyle>
            <a:lvl1pPr marL="301752" indent="-283464">
              <a:spcBef>
                <a:spcPts val="400"/>
              </a:spcBef>
              <a:buClr>
                <a:srgbClr val="F70656"/>
              </a:buClr>
              <a:buSzPct val="100000"/>
              <a:buFont typeface="Arial" panose="020B0604020202020204" pitchFamily="34" charset="0"/>
              <a:buChar char="•"/>
              <a:defRPr sz="2300">
                <a:solidFill>
                  <a:schemeClr val="bg1"/>
                </a:solidFill>
                <a:latin typeface="Calibri" panose="020F0502020204030204" pitchFamily="34" charset="0"/>
                <a:cs typeface="Calibri" panose="020F0502020204030204" pitchFamily="34" charset="0"/>
              </a:defRPr>
            </a:lvl1pPr>
            <a:lvl2pPr marL="594360" indent="-283464">
              <a:spcBef>
                <a:spcPts val="400"/>
              </a:spcBef>
              <a:buClr>
                <a:srgbClr val="F70656"/>
              </a:buClr>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2pPr>
            <a:lvl3pPr marL="877824" indent="-283464">
              <a:spcBef>
                <a:spcPts val="400"/>
              </a:spcBef>
              <a:spcAft>
                <a:spcPts val="600"/>
              </a:spcAft>
              <a:buClr>
                <a:srgbClr val="F70656"/>
              </a:buClr>
              <a:buSzPct val="100000"/>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3pPr>
            <a:lvl4pPr marL="1170432" indent="-283464">
              <a:spcBef>
                <a:spcPts val="400"/>
              </a:spcBef>
              <a:spcAft>
                <a:spcPts val="600"/>
              </a:spcAft>
              <a:buClr>
                <a:srgbClr val="F70656"/>
              </a:buClr>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4pPr>
            <a:lvl5pPr marL="1463040" indent="-283464">
              <a:spcBef>
                <a:spcPts val="400"/>
              </a:spcBef>
              <a:spcAft>
                <a:spcPts val="600"/>
              </a:spcAft>
              <a:buClr>
                <a:srgbClr val="F70656"/>
              </a:buClr>
              <a:buFont typeface="Arial" panose="020B0604020202020204" pitchFamily="34" charset="0"/>
              <a:buChar char="•"/>
              <a:defRPr>
                <a:solidFill>
                  <a:schemeClr val="bg1"/>
                </a:solidFill>
                <a:latin typeface="Calibri" panose="020F0502020204030204" pitchFamily="34" charset="0"/>
                <a:cs typeface="Calibri" panose="020F0502020204030204" pitchFamily="34" charset="0"/>
              </a:defRPr>
            </a:lvl5pPr>
            <a:lvl6pPr marL="1728000" indent="-288000">
              <a:spcBef>
                <a:spcPts val="200"/>
              </a:spcBef>
              <a:buFont typeface="Arial" panose="020B0604020202020204" pitchFamily="34" charset="0"/>
              <a:buChar char="▲"/>
              <a:defRPr>
                <a:solidFill>
                  <a:schemeClr val="accent2"/>
                </a:solidFill>
              </a:defRPr>
            </a:lvl6pPr>
            <a:lvl7pPr marL="2016000" indent="-288000">
              <a:spcBef>
                <a:spcPts val="200"/>
              </a:spcBef>
              <a:buFont typeface="Arial" panose="020B0604020202020204" pitchFamily="34" charset="0"/>
              <a:buChar char="▲"/>
              <a:defRPr>
                <a:solidFill>
                  <a:schemeClr val="accent2"/>
                </a:solidFill>
              </a:defRPr>
            </a:lvl7pPr>
            <a:lvl8pPr marL="2304000" indent="-288000">
              <a:spcBef>
                <a:spcPts val="200"/>
              </a:spcBef>
              <a:buFont typeface="Arial" panose="020B0604020202020204" pitchFamily="34" charset="0"/>
              <a:buChar char="▲"/>
              <a:defRPr>
                <a:solidFill>
                  <a:schemeClr val="accent2"/>
                </a:solidFill>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4442810" y="5665258"/>
            <a:ext cx="7246270" cy="433790"/>
          </a:xfrm>
        </p:spPr>
        <p:txBody>
          <a:bodyPr anchor="b">
            <a:noAutofit/>
          </a:bodyPr>
          <a:lstStyle>
            <a:lvl1pPr marL="0" indent="0">
              <a:lnSpc>
                <a:spcPts val="1200"/>
              </a:lnSpc>
              <a:spcAft>
                <a:spcPts val="0"/>
              </a:spcAft>
              <a:buNone/>
              <a:defRPr sz="1000" b="0" cap="none" baseline="0">
                <a:solidFill>
                  <a:schemeClr val="bg1"/>
                </a:solidFill>
                <a:latin typeface="Calibri" panose="020F0502020204030204" pitchFamily="34" charset="0"/>
                <a:cs typeface="Calibri" panose="020F0502020204030204" pitchFamily="34" charset="0"/>
              </a:defRPr>
            </a:lvl1pPr>
          </a:lstStyle>
          <a:p>
            <a:pPr lvl="0"/>
            <a:r>
              <a:rPr lang="en-US" dirty="0"/>
              <a:t>Insert Reference, Source or Caption text</a:t>
            </a:r>
          </a:p>
        </p:txBody>
      </p:sp>
      <p:sp>
        <p:nvSpPr>
          <p:cNvPr id="17" name="Title 1">
            <a:extLst>
              <a:ext uri="{FF2B5EF4-FFF2-40B4-BE49-F238E27FC236}">
                <a16:creationId xmlns:a16="http://schemas.microsoft.com/office/drawing/2014/main" id="{23311043-2D30-4223-B488-F837CD0C7317}"/>
              </a:ext>
            </a:extLst>
          </p:cNvPr>
          <p:cNvSpPr>
            <a:spLocks noGrp="1"/>
          </p:cNvSpPr>
          <p:nvPr>
            <p:ph type="title" hasCustomPrompt="1"/>
          </p:nvPr>
        </p:nvSpPr>
        <p:spPr>
          <a:xfrm>
            <a:off x="4441730" y="588957"/>
            <a:ext cx="7246270" cy="806335"/>
          </a:xfrm>
        </p:spPr>
        <p:txBody>
          <a:bodyPr anchor="ctr">
            <a:normAutofit/>
          </a:bodyPr>
          <a:lstStyle>
            <a:lvl1pPr>
              <a:lnSpc>
                <a:spcPct val="90000"/>
              </a:lnSpc>
              <a:defRPr sz="3600" b="0">
                <a:solidFill>
                  <a:schemeClr val="bg1"/>
                </a:solidFill>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cxnSp>
        <p:nvCxnSpPr>
          <p:cNvPr id="46" name="Straight Connector 45">
            <a:extLst>
              <a:ext uri="{FF2B5EF4-FFF2-40B4-BE49-F238E27FC236}">
                <a16:creationId xmlns:a16="http://schemas.microsoft.com/office/drawing/2014/main" id="{A60022CC-41F1-4500-8FEB-4923C154827B}"/>
              </a:ext>
            </a:extLst>
          </p:cNvPr>
          <p:cNvCxnSpPr>
            <a:cxnSpLocks/>
          </p:cNvCxnSpPr>
          <p:nvPr userDrawn="1"/>
        </p:nvCxnSpPr>
        <p:spPr>
          <a:xfrm>
            <a:off x="4480560" y="452090"/>
            <a:ext cx="914400" cy="0"/>
          </a:xfrm>
          <a:prstGeom prst="line">
            <a:avLst/>
          </a:prstGeom>
          <a:ln w="28575">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26" name="TextBox 25">
            <a:extLst>
              <a:ext uri="{FF2B5EF4-FFF2-40B4-BE49-F238E27FC236}">
                <a16:creationId xmlns:a16="http://schemas.microsoft.com/office/drawing/2014/main" id="{9F1CA361-74E6-4244-854B-7FEA11525DA4}"/>
              </a:ext>
            </a:extLst>
          </p:cNvPr>
          <p:cNvSpPr txBox="1"/>
          <p:nvPr userDrawn="1"/>
        </p:nvSpPr>
        <p:spPr>
          <a:xfrm>
            <a:off x="1" y="6957236"/>
            <a:ext cx="4064000" cy="1015663"/>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dirty="0">
                <a:solidFill>
                  <a:schemeClr val="tx1">
                    <a:lumMod val="85000"/>
                    <a:lumOff val="15000"/>
                  </a:schemeClr>
                </a:solidFill>
                <a:latin typeface="Calibri" panose="020F0502020204030204" pitchFamily="34" charset="0"/>
                <a:cs typeface="Calibri" panose="020F0502020204030204" pitchFamily="34" charset="0"/>
              </a:rPr>
              <a:t>Click the image icon to insert image, then Send to Back. </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20" name="Text Placeholder 7">
            <a:extLst>
              <a:ext uri="{FF2B5EF4-FFF2-40B4-BE49-F238E27FC236}">
                <a16:creationId xmlns:a16="http://schemas.microsoft.com/office/drawing/2014/main" id="{E6D48EF9-9BEC-422B-B9F4-DE813B1D1238}"/>
              </a:ext>
            </a:extLst>
          </p:cNvPr>
          <p:cNvSpPr>
            <a:spLocks noGrp="1"/>
          </p:cNvSpPr>
          <p:nvPr>
            <p:ph type="body" sz="quarter" idx="13" hasCustomPrompt="1"/>
          </p:nvPr>
        </p:nvSpPr>
        <p:spPr>
          <a:xfrm>
            <a:off x="4436808" y="1426463"/>
            <a:ext cx="725119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sp>
        <p:nvSpPr>
          <p:cNvPr id="28" name="Picture Placeholder 3">
            <a:extLst>
              <a:ext uri="{FF2B5EF4-FFF2-40B4-BE49-F238E27FC236}">
                <a16:creationId xmlns:a16="http://schemas.microsoft.com/office/drawing/2014/main" id="{B0715003-9501-4BED-8789-A4EBCF2AC6F1}"/>
              </a:ext>
            </a:extLst>
          </p:cNvPr>
          <p:cNvSpPr>
            <a:spLocks noGrp="1"/>
          </p:cNvSpPr>
          <p:nvPr>
            <p:ph type="pic" sz="quarter" idx="15" hasCustomPrompt="1"/>
          </p:nvPr>
        </p:nvSpPr>
        <p:spPr>
          <a:xfrm>
            <a:off x="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grpSp>
        <p:nvGrpSpPr>
          <p:cNvPr id="29" name="Group 51">
            <a:extLst>
              <a:ext uri="{FF2B5EF4-FFF2-40B4-BE49-F238E27FC236}">
                <a16:creationId xmlns:a16="http://schemas.microsoft.com/office/drawing/2014/main" id="{A94647E5-4532-4170-943C-0C697C9D1DEC}"/>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30" name="Freeform 52">
              <a:extLst>
                <a:ext uri="{FF2B5EF4-FFF2-40B4-BE49-F238E27FC236}">
                  <a16:creationId xmlns:a16="http://schemas.microsoft.com/office/drawing/2014/main" id="{62CE86BB-1665-4CC4-AF45-B39DA35F1989}"/>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3">
              <a:extLst>
                <a:ext uri="{FF2B5EF4-FFF2-40B4-BE49-F238E27FC236}">
                  <a16:creationId xmlns:a16="http://schemas.microsoft.com/office/drawing/2014/main" id="{C2AFA71C-402E-4637-A9D2-C53C7DD1A7E3}"/>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4">
              <a:extLst>
                <a:ext uri="{FF2B5EF4-FFF2-40B4-BE49-F238E27FC236}">
                  <a16:creationId xmlns:a16="http://schemas.microsoft.com/office/drawing/2014/main" id="{51A1994B-5205-4097-9297-A80AEDBA56D1}"/>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5">
              <a:extLst>
                <a:ext uri="{FF2B5EF4-FFF2-40B4-BE49-F238E27FC236}">
                  <a16:creationId xmlns:a16="http://schemas.microsoft.com/office/drawing/2014/main" id="{0CC6D2C6-4A97-4545-A483-004ABBC0CDAB}"/>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6">
              <a:extLst>
                <a:ext uri="{FF2B5EF4-FFF2-40B4-BE49-F238E27FC236}">
                  <a16:creationId xmlns:a16="http://schemas.microsoft.com/office/drawing/2014/main" id="{1CDD5CDD-CBF2-4D03-B818-5A39B25B74E3}"/>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7">
              <a:extLst>
                <a:ext uri="{FF2B5EF4-FFF2-40B4-BE49-F238E27FC236}">
                  <a16:creationId xmlns:a16="http://schemas.microsoft.com/office/drawing/2014/main" id="{24B975C6-21C9-4DA9-8502-85D21324881E}"/>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8">
              <a:extLst>
                <a:ext uri="{FF2B5EF4-FFF2-40B4-BE49-F238E27FC236}">
                  <a16:creationId xmlns:a16="http://schemas.microsoft.com/office/drawing/2014/main" id="{C4224024-531B-4065-828D-9F8725192695}"/>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7" name="Freeform 59">
              <a:extLst>
                <a:ext uri="{FF2B5EF4-FFF2-40B4-BE49-F238E27FC236}">
                  <a16:creationId xmlns:a16="http://schemas.microsoft.com/office/drawing/2014/main" id="{4F78D1E9-5AFF-45EA-8A73-C0F78E0C6B8F}"/>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2701684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chart ">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8253728" y="1929384"/>
            <a:ext cx="3429001" cy="1080000"/>
          </a:xfrm>
        </p:spPr>
        <p:txBody>
          <a:bodyPr>
            <a:noAutofit/>
          </a:bodyPr>
          <a:lstStyle>
            <a:lvl1pPr marL="18288" indent="0">
              <a:lnSpc>
                <a:spcPts val="3200"/>
              </a:lnSpc>
              <a:spcAft>
                <a:spcPts val="0"/>
              </a:spcAft>
              <a:buNone/>
              <a:defRPr sz="2000" b="0" cap="all" baseline="0">
                <a:solidFill>
                  <a:schemeClr val="bg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bg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bg1"/>
                </a:solidFill>
                <a:latin typeface="Calibri" panose="020F0502020204030204" pitchFamily="34" charset="0"/>
                <a:cs typeface="Calibri" panose="020F0502020204030204" pitchFamily="34" charset="0"/>
              </a:defRPr>
            </a:lvl3pPr>
          </a:lstStyle>
          <a:p>
            <a:pPr lvl="0"/>
            <a:r>
              <a:rPr lang="en-US" dirty="0"/>
              <a:t>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8253728" y="3337560"/>
            <a:ext cx="3429001" cy="1080000"/>
          </a:xfrm>
        </p:spPr>
        <p:txBody>
          <a:bodyPr>
            <a:noAutofit/>
          </a:bodyPr>
          <a:lstStyle>
            <a:lvl1pPr marL="18288" indent="0">
              <a:lnSpc>
                <a:spcPts val="3200"/>
              </a:lnSpc>
              <a:spcAft>
                <a:spcPts val="0"/>
              </a:spcAft>
              <a:buNone/>
              <a:defRPr sz="2000" b="0" cap="all" baseline="0">
                <a:solidFill>
                  <a:schemeClr val="bg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bg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bg1"/>
                </a:solidFill>
                <a:latin typeface="Calibri" panose="020F0502020204030204" pitchFamily="34" charset="0"/>
                <a:cs typeface="Calibri" panose="020F0502020204030204" pitchFamily="34" charset="0"/>
              </a:defRPr>
            </a:lvl3pPr>
          </a:lstStyle>
          <a:p>
            <a:pPr lvl="0"/>
            <a:r>
              <a:rPr lang="en-US" dirty="0"/>
              <a:t>Edit Master text styles</a:t>
            </a:r>
          </a:p>
          <a:p>
            <a:pPr lvl="1"/>
            <a:r>
              <a:rPr lang="en-US" dirty="0"/>
              <a:t>Second level</a:t>
            </a:r>
          </a:p>
          <a:p>
            <a:pPr lvl="2"/>
            <a:r>
              <a:rPr lang="en-US" dirty="0"/>
              <a:t>Third level</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ext Placeholder 7">
            <a:extLst>
              <a:ext uri="{FF2B5EF4-FFF2-40B4-BE49-F238E27FC236}">
                <a16:creationId xmlns:a16="http://schemas.microsoft.com/office/drawing/2014/main" id="{E5AA75C9-A216-435B-B220-BE720528D6B2}"/>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10" name="Straight Connector 9">
            <a:extLst>
              <a:ext uri="{FF2B5EF4-FFF2-40B4-BE49-F238E27FC236}">
                <a16:creationId xmlns:a16="http://schemas.microsoft.com/office/drawing/2014/main" id="{73B4B00F-9110-486B-9FE7-2E79C4315C0B}"/>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1" name="Content Placeholder 3">
            <a:extLst>
              <a:ext uri="{FF2B5EF4-FFF2-40B4-BE49-F238E27FC236}">
                <a16:creationId xmlns:a16="http://schemas.microsoft.com/office/drawing/2014/main" id="{FD88C957-3C4B-4E22-9EF8-9D09485F7420}"/>
              </a:ext>
            </a:extLst>
          </p:cNvPr>
          <p:cNvSpPr>
            <a:spLocks noGrp="1"/>
          </p:cNvSpPr>
          <p:nvPr>
            <p:ph sz="quarter" idx="18" hasCustomPrompt="1"/>
          </p:nvPr>
        </p:nvSpPr>
        <p:spPr>
          <a:xfrm>
            <a:off x="504000" y="1929383"/>
            <a:ext cx="7372541" cy="4100513"/>
          </a:xfrm>
        </p:spPr>
        <p:txBody>
          <a:bodyPr anchor="ctr"/>
          <a:lstStyle>
            <a:lvl1pPr marL="0" indent="0" algn="ctr">
              <a:buFont typeface="Arial" panose="020B0604020202020204" pitchFamily="34" charset="0"/>
              <a:buNone/>
              <a:defRPr lang="en-US" sz="2300" kern="1200" dirty="0">
                <a:solidFill>
                  <a:schemeClr val="bg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41307231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chart on righ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502919" y="1929384"/>
            <a:ext cx="3429001" cy="1080000"/>
          </a:xfrm>
        </p:spPr>
        <p:txBody>
          <a:bodyPr>
            <a:noAutofit/>
          </a:bodyPr>
          <a:lstStyle>
            <a:lvl1pPr marL="18288" indent="0">
              <a:lnSpc>
                <a:spcPts val="3200"/>
              </a:lnSpc>
              <a:spcAft>
                <a:spcPts val="0"/>
              </a:spcAft>
              <a:buNone/>
              <a:defRPr sz="2000" b="0" cap="all" baseline="0">
                <a:solidFill>
                  <a:schemeClr val="bg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bg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bg1"/>
                </a:solidFill>
                <a:latin typeface="Calibri" panose="020F0502020204030204" pitchFamily="34" charset="0"/>
                <a:cs typeface="Calibri" panose="020F0502020204030204" pitchFamily="34" charset="0"/>
              </a:defRPr>
            </a:lvl3pPr>
          </a:lstStyle>
          <a:p>
            <a:pPr lvl="0"/>
            <a:r>
              <a:rPr lang="en-US" dirty="0"/>
              <a:t>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502919" y="3337560"/>
            <a:ext cx="3429001" cy="1080000"/>
          </a:xfrm>
        </p:spPr>
        <p:txBody>
          <a:bodyPr>
            <a:noAutofit/>
          </a:bodyPr>
          <a:lstStyle>
            <a:lvl1pPr marL="18288" indent="0">
              <a:lnSpc>
                <a:spcPts val="3200"/>
              </a:lnSpc>
              <a:spcAft>
                <a:spcPts val="0"/>
              </a:spcAft>
              <a:buNone/>
              <a:defRPr sz="2000" b="0" cap="all" baseline="0">
                <a:solidFill>
                  <a:schemeClr val="bg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bg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bg1"/>
                </a:solidFill>
                <a:latin typeface="Calibri" panose="020F0502020204030204" pitchFamily="34" charset="0"/>
                <a:cs typeface="Calibri" panose="020F0502020204030204" pitchFamily="34" charset="0"/>
              </a:defRPr>
            </a:lvl3pPr>
          </a:lstStyle>
          <a:p>
            <a:pPr lvl="0"/>
            <a:r>
              <a:rPr lang="en-US" dirty="0"/>
              <a:t>Edit Master text styles</a:t>
            </a:r>
          </a:p>
          <a:p>
            <a:pPr lvl="1"/>
            <a:r>
              <a:rPr lang="en-US" dirty="0"/>
              <a:t>Second level</a:t>
            </a:r>
          </a:p>
          <a:p>
            <a:pPr lvl="2"/>
            <a:r>
              <a:rPr lang="en-US" dirty="0"/>
              <a:t>Third level</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ext Placeholder 7">
            <a:extLst>
              <a:ext uri="{FF2B5EF4-FFF2-40B4-BE49-F238E27FC236}">
                <a16:creationId xmlns:a16="http://schemas.microsoft.com/office/drawing/2014/main" id="{E35BFFDB-B90F-4191-9F52-3062947A9435}"/>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10" name="Straight Connector 9">
            <a:extLst>
              <a:ext uri="{FF2B5EF4-FFF2-40B4-BE49-F238E27FC236}">
                <a16:creationId xmlns:a16="http://schemas.microsoft.com/office/drawing/2014/main" id="{98A1CCA7-C099-4CFE-926F-1651C2D262E1}"/>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1" name="Content Placeholder 3">
            <a:extLst>
              <a:ext uri="{FF2B5EF4-FFF2-40B4-BE49-F238E27FC236}">
                <a16:creationId xmlns:a16="http://schemas.microsoft.com/office/drawing/2014/main" id="{54464A27-663C-4071-9DA4-7F06194A00A2}"/>
              </a:ext>
            </a:extLst>
          </p:cNvPr>
          <p:cNvSpPr>
            <a:spLocks noGrp="1"/>
          </p:cNvSpPr>
          <p:nvPr>
            <p:ph sz="quarter" idx="18" hasCustomPrompt="1"/>
          </p:nvPr>
        </p:nvSpPr>
        <p:spPr>
          <a:xfrm>
            <a:off x="4312730" y="1929383"/>
            <a:ext cx="7372541" cy="4100513"/>
          </a:xfrm>
        </p:spPr>
        <p:txBody>
          <a:bodyPr anchor="ctr"/>
          <a:lstStyle>
            <a:lvl1pPr marL="0" indent="0" algn="ctr">
              <a:buFont typeface="Arial" panose="020B0604020202020204" pitchFamily="34" charset="0"/>
              <a:buNone/>
              <a:defRPr lang="en-US" sz="2300" kern="1200" dirty="0">
                <a:solidFill>
                  <a:schemeClr val="bg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4082715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chart o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999"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594360">
              <a:defRPr>
                <a:latin typeface="Calibri" panose="020F0502020204030204" pitchFamily="34" charset="0"/>
                <a:cs typeface="Calibri" panose="020F0502020204030204" pitchFamily="34" charset="0"/>
              </a:defRPr>
            </a:lvl2pPr>
            <a:lvl3pPr marL="886968">
              <a:defRPr>
                <a:latin typeface="Calibri" panose="020F0502020204030204" pitchFamily="34" charset="0"/>
                <a:cs typeface="Calibri" panose="020F0502020204030204" pitchFamily="34" charset="0"/>
              </a:defRPr>
            </a:lvl3pPr>
            <a:lvl4pPr marL="1170432">
              <a:defRPr>
                <a:latin typeface="Calibri" panose="020F0502020204030204" pitchFamily="34" charset="0"/>
                <a:cs typeface="Calibri" panose="020F0502020204030204" pitchFamily="34" charset="0"/>
              </a:defRPr>
            </a:lvl4pPr>
            <a:lvl5pPr marL="1463040">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2"/>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2"/>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ext Placeholder 7">
            <a:extLst>
              <a:ext uri="{FF2B5EF4-FFF2-40B4-BE49-F238E27FC236}">
                <a16:creationId xmlns:a16="http://schemas.microsoft.com/office/drawing/2014/main" id="{2FC43F70-041B-4D93-987B-BC3BB8B693E0}"/>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10" name="Straight Connector 9">
            <a:extLst>
              <a:ext uri="{FF2B5EF4-FFF2-40B4-BE49-F238E27FC236}">
                <a16:creationId xmlns:a16="http://schemas.microsoft.com/office/drawing/2014/main" id="{8F875B56-1D61-4E0A-9DD4-C23B831B4724}"/>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1" name="Content Placeholder 3">
            <a:extLst>
              <a:ext uri="{FF2B5EF4-FFF2-40B4-BE49-F238E27FC236}">
                <a16:creationId xmlns:a16="http://schemas.microsoft.com/office/drawing/2014/main" id="{3D6D6FC3-7076-49E2-AD7D-8E76FA050B14}"/>
              </a:ext>
            </a:extLst>
          </p:cNvPr>
          <p:cNvSpPr>
            <a:spLocks noGrp="1"/>
          </p:cNvSpPr>
          <p:nvPr>
            <p:ph sz="quarter" idx="16" hasCustomPrompt="1"/>
          </p:nvPr>
        </p:nvSpPr>
        <p:spPr>
          <a:xfrm>
            <a:off x="6093267" y="1929384"/>
            <a:ext cx="2482408" cy="3609404"/>
          </a:xfrm>
        </p:spPr>
        <p:txBody>
          <a:bodyPr anchor="ctr"/>
          <a:lstStyle>
            <a:lvl1pPr marL="0" indent="0" algn="ctr">
              <a:buFont typeface="Arial" panose="020B0604020202020204" pitchFamily="34" charset="0"/>
              <a:buNone/>
              <a:defRPr lang="en-US" sz="2300" kern="1200" dirty="0">
                <a:solidFill>
                  <a:schemeClr val="bg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
        <p:nvSpPr>
          <p:cNvPr id="14" name="Content Placeholder 3">
            <a:extLst>
              <a:ext uri="{FF2B5EF4-FFF2-40B4-BE49-F238E27FC236}">
                <a16:creationId xmlns:a16="http://schemas.microsoft.com/office/drawing/2014/main" id="{B0834ADD-2BB8-45FF-B6E3-58DA158F7E79}"/>
              </a:ext>
            </a:extLst>
          </p:cNvPr>
          <p:cNvSpPr>
            <a:spLocks noGrp="1"/>
          </p:cNvSpPr>
          <p:nvPr>
            <p:ph sz="quarter" idx="17" hasCustomPrompt="1"/>
          </p:nvPr>
        </p:nvSpPr>
        <p:spPr>
          <a:xfrm>
            <a:off x="9204704" y="1929384"/>
            <a:ext cx="2482408" cy="3609404"/>
          </a:xfrm>
        </p:spPr>
        <p:txBody>
          <a:bodyPr anchor="ctr"/>
          <a:lstStyle>
            <a:lvl1pPr marL="0" indent="0" algn="ctr">
              <a:buFont typeface="Arial" panose="020B0604020202020204" pitchFamily="34" charset="0"/>
              <a:buNone/>
              <a:defRPr lang="en-US" sz="2300" kern="1200" dirty="0">
                <a:solidFill>
                  <a:schemeClr val="bg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14048568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chart option on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8541"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594360">
              <a:defRPr>
                <a:latin typeface="Calibri" panose="020F0502020204030204" pitchFamily="34" charset="0"/>
                <a:cs typeface="Calibri" panose="020F0502020204030204" pitchFamily="34" charset="0"/>
              </a:defRPr>
            </a:lvl2pPr>
            <a:lvl3pPr marL="886968">
              <a:defRPr>
                <a:latin typeface="Calibri" panose="020F0502020204030204" pitchFamily="34" charset="0"/>
                <a:cs typeface="Calibri" panose="020F0502020204030204" pitchFamily="34" charset="0"/>
              </a:defRPr>
            </a:lvl3pPr>
            <a:lvl4pPr marL="1170432">
              <a:defRPr>
                <a:latin typeface="Calibri" panose="020F0502020204030204" pitchFamily="34" charset="0"/>
                <a:cs typeface="Calibri" panose="020F0502020204030204" pitchFamily="34" charset="0"/>
              </a:defRPr>
            </a:lvl4pPr>
            <a:lvl5pPr marL="1463040">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2"/>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2"/>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ext Placeholder 7">
            <a:extLst>
              <a:ext uri="{FF2B5EF4-FFF2-40B4-BE49-F238E27FC236}">
                <a16:creationId xmlns:a16="http://schemas.microsoft.com/office/drawing/2014/main" id="{D9A36522-3C63-4655-9402-7E144B9E5A68}"/>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6"/>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BAC67767-2B17-462A-845C-93E8D79A1FD7}"/>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2" name="Content Placeholder 3">
            <a:extLst>
              <a:ext uri="{FF2B5EF4-FFF2-40B4-BE49-F238E27FC236}">
                <a16:creationId xmlns:a16="http://schemas.microsoft.com/office/drawing/2014/main" id="{9858EDEB-8A76-4F57-A57F-5373A911A315}"/>
              </a:ext>
            </a:extLst>
          </p:cNvPr>
          <p:cNvSpPr>
            <a:spLocks noGrp="1"/>
          </p:cNvSpPr>
          <p:nvPr>
            <p:ph sz="quarter" idx="16" hasCustomPrompt="1"/>
          </p:nvPr>
        </p:nvSpPr>
        <p:spPr>
          <a:xfrm>
            <a:off x="504000" y="1929384"/>
            <a:ext cx="2482408" cy="3609404"/>
          </a:xfrm>
        </p:spPr>
        <p:txBody>
          <a:bodyPr anchor="ctr"/>
          <a:lstStyle>
            <a:lvl1pPr marL="0" indent="0" algn="ctr">
              <a:buFont typeface="Arial" panose="020B0604020202020204" pitchFamily="34" charset="0"/>
              <a:buNone/>
              <a:defRPr lang="en-US" sz="2300" kern="1200" dirty="0">
                <a:solidFill>
                  <a:schemeClr val="bg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
        <p:nvSpPr>
          <p:cNvPr id="15" name="Content Placeholder 3">
            <a:extLst>
              <a:ext uri="{FF2B5EF4-FFF2-40B4-BE49-F238E27FC236}">
                <a16:creationId xmlns:a16="http://schemas.microsoft.com/office/drawing/2014/main" id="{9A518340-E6AF-484A-9D6D-91EF3F8E1932}"/>
              </a:ext>
            </a:extLst>
          </p:cNvPr>
          <p:cNvSpPr>
            <a:spLocks noGrp="1"/>
          </p:cNvSpPr>
          <p:nvPr>
            <p:ph sz="quarter" idx="18" hasCustomPrompt="1"/>
          </p:nvPr>
        </p:nvSpPr>
        <p:spPr>
          <a:xfrm>
            <a:off x="3617405" y="1929384"/>
            <a:ext cx="2482408" cy="3609404"/>
          </a:xfrm>
        </p:spPr>
        <p:txBody>
          <a:bodyPr anchor="ctr"/>
          <a:lstStyle>
            <a:lvl1pPr marL="0" indent="0" algn="ctr">
              <a:buFont typeface="Arial" panose="020B0604020202020204" pitchFamily="34" charset="0"/>
              <a:buNone/>
              <a:defRPr lang="en-US" sz="2300" kern="1200" dirty="0">
                <a:solidFill>
                  <a:schemeClr val="bg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14147381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9564DD-6560-7545-9DFE-AE8B9C5B926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058114" y="6008023"/>
            <a:ext cx="1619889" cy="367538"/>
          </a:xfrm>
          <a:prstGeom prst="rect">
            <a:avLst/>
          </a:prstGeom>
        </p:spPr>
      </p:pic>
      <p:cxnSp>
        <p:nvCxnSpPr>
          <p:cNvPr id="7" name="Straight Connector 6">
            <a:extLst>
              <a:ext uri="{FF2B5EF4-FFF2-40B4-BE49-F238E27FC236}">
                <a16:creationId xmlns:a16="http://schemas.microsoft.com/office/drawing/2014/main" id="{970AF0EB-D4B9-BE49-8DC2-1AE8FD8A5B14}"/>
              </a:ext>
              <a:ext uri="{C183D7F6-B498-43B3-948B-1728B52AA6E4}">
                <adec:decorative xmlns:adec="http://schemas.microsoft.com/office/drawing/2017/decorative" val="1"/>
              </a:ext>
            </a:extLst>
          </p:cNvPr>
          <p:cNvCxnSpPr>
            <a:cxnSpLocks/>
          </p:cNvCxnSpPr>
          <p:nvPr userDrawn="1"/>
        </p:nvCxnSpPr>
        <p:spPr>
          <a:xfrm>
            <a:off x="612648" y="2605073"/>
            <a:ext cx="1371600" cy="0"/>
          </a:xfrm>
          <a:prstGeom prst="line">
            <a:avLst/>
          </a:prstGeom>
          <a:ln w="28575">
            <a:gradFill>
              <a:gsLst>
                <a:gs pos="0">
                  <a:srgbClr val="FFBC00"/>
                </a:gs>
                <a:gs pos="100000">
                  <a:schemeClr val="bg2"/>
                </a:gs>
              </a:gsLst>
              <a:lin ang="0" scaled="0"/>
            </a:gradFill>
          </a:ln>
        </p:spPr>
        <p:style>
          <a:lnRef idx="1">
            <a:schemeClr val="accent4"/>
          </a:lnRef>
          <a:fillRef idx="0">
            <a:schemeClr val="accent4"/>
          </a:fillRef>
          <a:effectRef idx="0">
            <a:schemeClr val="accent4"/>
          </a:effectRef>
          <a:fontRef idx="minor">
            <a:schemeClr val="tx1"/>
          </a:fontRef>
        </p:style>
      </p:cxnSp>
      <p:sp>
        <p:nvSpPr>
          <p:cNvPr id="45" name="Oval 44">
            <a:extLst>
              <a:ext uri="{FF2B5EF4-FFF2-40B4-BE49-F238E27FC236}">
                <a16:creationId xmlns:a16="http://schemas.microsoft.com/office/drawing/2014/main" id="{A80DFAA7-1F4F-9C45-814F-AA3AF84CF117}"/>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D0973336-ABBA-E942-911E-DAAAD420D92E}"/>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Oval 46">
            <a:extLst>
              <a:ext uri="{FF2B5EF4-FFF2-40B4-BE49-F238E27FC236}">
                <a16:creationId xmlns:a16="http://schemas.microsoft.com/office/drawing/2014/main" id="{D0981004-0F68-6D4F-BD18-E177DE1FB44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Rectangle 47">
            <a:extLst>
              <a:ext uri="{FF2B5EF4-FFF2-40B4-BE49-F238E27FC236}">
                <a16:creationId xmlns:a16="http://schemas.microsoft.com/office/drawing/2014/main" id="{8AF29444-601F-F34B-9EF9-77EFA492B612}"/>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50" name="Oval 49">
            <a:extLst>
              <a:ext uri="{FF2B5EF4-FFF2-40B4-BE49-F238E27FC236}">
                <a16:creationId xmlns:a16="http://schemas.microsoft.com/office/drawing/2014/main" id="{5A7D3C9F-B977-4748-A292-34C40F4BAA31}"/>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1" name="Oval 50">
            <a:extLst>
              <a:ext uri="{FF2B5EF4-FFF2-40B4-BE49-F238E27FC236}">
                <a16:creationId xmlns:a16="http://schemas.microsoft.com/office/drawing/2014/main" id="{143206F2-104F-E84B-AC9F-5E15AB889D81}"/>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2" name="Oval 51">
            <a:extLst>
              <a:ext uri="{FF2B5EF4-FFF2-40B4-BE49-F238E27FC236}">
                <a16:creationId xmlns:a16="http://schemas.microsoft.com/office/drawing/2014/main" id="{3D85E306-5B19-244F-A5D8-906889F44993}"/>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E1EDDE7E-EFDB-5848-BAF2-12DCE978458E}"/>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nvGrpSpPr>
          <p:cNvPr id="10" name="Group 9">
            <a:extLst>
              <a:ext uri="{FF2B5EF4-FFF2-40B4-BE49-F238E27FC236}">
                <a16:creationId xmlns:a16="http://schemas.microsoft.com/office/drawing/2014/main" id="{54E5B488-FD0E-134B-9128-14CEDA39FE78}"/>
              </a:ext>
            </a:extLst>
          </p:cNvPr>
          <p:cNvGrpSpPr/>
          <p:nvPr userDrawn="1"/>
        </p:nvGrpSpPr>
        <p:grpSpPr>
          <a:xfrm>
            <a:off x="12431200" y="4770851"/>
            <a:ext cx="1376999" cy="1419507"/>
            <a:chOff x="12431200" y="4979663"/>
            <a:chExt cx="1376999" cy="1419507"/>
          </a:xfrm>
        </p:grpSpPr>
        <p:sp>
          <p:nvSpPr>
            <p:cNvPr id="58" name="Rectangle 57">
              <a:extLst>
                <a:ext uri="{FF2B5EF4-FFF2-40B4-BE49-F238E27FC236}">
                  <a16:creationId xmlns:a16="http://schemas.microsoft.com/office/drawing/2014/main" id="{C1DA6CC3-2D83-3746-9D98-57A5B1DA928C}"/>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9" name="Oval 58">
              <a:extLst>
                <a:ext uri="{FF2B5EF4-FFF2-40B4-BE49-F238E27FC236}">
                  <a16:creationId xmlns:a16="http://schemas.microsoft.com/office/drawing/2014/main" id="{97939DD3-4C60-F64B-B8BF-4E4960D20C0B}"/>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0" name="Oval 59">
              <a:extLst>
                <a:ext uri="{FF2B5EF4-FFF2-40B4-BE49-F238E27FC236}">
                  <a16:creationId xmlns:a16="http://schemas.microsoft.com/office/drawing/2014/main" id="{A056785B-DE5C-9D43-9C9C-67BABDF40B50}"/>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CBBF644C-C458-ED47-A8E0-0C3FA83E3603}"/>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889E7178-3C8C-D547-B39F-980691489DBD}"/>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6536D20A-882A-D542-8E68-45E6AF54A734}"/>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176C946F-C602-9B4D-B02C-A25C6CB40A37}"/>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11" name="Group 10">
            <a:extLst>
              <a:ext uri="{FF2B5EF4-FFF2-40B4-BE49-F238E27FC236}">
                <a16:creationId xmlns:a16="http://schemas.microsoft.com/office/drawing/2014/main" id="{83068D31-C29A-E244-961C-2C77587F98C9}"/>
              </a:ext>
            </a:extLst>
          </p:cNvPr>
          <p:cNvGrpSpPr/>
          <p:nvPr userDrawn="1"/>
        </p:nvGrpSpPr>
        <p:grpSpPr>
          <a:xfrm>
            <a:off x="12431200" y="2675600"/>
            <a:ext cx="971741" cy="1940780"/>
            <a:chOff x="12431200" y="2678506"/>
            <a:chExt cx="971741" cy="1940780"/>
          </a:xfrm>
        </p:grpSpPr>
        <p:sp>
          <p:nvSpPr>
            <p:cNvPr id="49" name="Rectangle 48">
              <a:extLst>
                <a:ext uri="{FF2B5EF4-FFF2-40B4-BE49-F238E27FC236}">
                  <a16:creationId xmlns:a16="http://schemas.microsoft.com/office/drawing/2014/main" id="{5D39A7BC-F7CD-6941-9544-825A8E016969}"/>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54" name="Oval 53">
              <a:extLst>
                <a:ext uri="{FF2B5EF4-FFF2-40B4-BE49-F238E27FC236}">
                  <a16:creationId xmlns:a16="http://schemas.microsoft.com/office/drawing/2014/main" id="{EC35D024-ED51-5142-BFFB-D12DBF703D25}"/>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0F5AAAB5-0CE2-D949-9F5F-8A6BC72D2EF3}"/>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12719735-0F29-1E4C-B986-2AC28AE5C589}"/>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612E40C7-91D1-A94C-9DC8-18CA745B81EB}"/>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E051669A-9455-3A46-BB29-036B9C8DD3B6}"/>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6981BC01-D1BC-4748-BE71-97EB2043C524}"/>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 name="TextBox 5">
            <a:extLst>
              <a:ext uri="{FF2B5EF4-FFF2-40B4-BE49-F238E27FC236}">
                <a16:creationId xmlns:a16="http://schemas.microsoft.com/office/drawing/2014/main" id="{CF43C44F-6AA5-5744-979F-361360ACEC3C}"/>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9" name="Picture 8">
            <a:extLst>
              <a:ext uri="{FF2B5EF4-FFF2-40B4-BE49-F238E27FC236}">
                <a16:creationId xmlns:a16="http://schemas.microsoft.com/office/drawing/2014/main" id="{D97DDCE2-F55F-4A4E-BC70-23C4C12CDA09}"/>
              </a:ext>
            </a:extLst>
          </p:cNvPr>
          <p:cNvPicPr>
            <a:picLocks noChangeAspect="1"/>
          </p:cNvPicPr>
          <p:nvPr userDrawn="1"/>
        </p:nvPicPr>
        <p:blipFill>
          <a:blip r:embed="rId4"/>
          <a:stretch>
            <a:fillRect/>
          </a:stretch>
        </p:blipFill>
        <p:spPr>
          <a:xfrm>
            <a:off x="14012244" y="4384548"/>
            <a:ext cx="1088171" cy="1611330"/>
          </a:xfrm>
          <a:prstGeom prst="rect">
            <a:avLst/>
          </a:prstGeom>
        </p:spPr>
      </p:pic>
      <p:sp>
        <p:nvSpPr>
          <p:cNvPr id="30" name="Date Placeholder 29">
            <a:extLst>
              <a:ext uri="{FF2B5EF4-FFF2-40B4-BE49-F238E27FC236}">
                <a16:creationId xmlns:a16="http://schemas.microsoft.com/office/drawing/2014/main" id="{DE67C133-D251-3247-8D2E-92740381BC98}"/>
              </a:ext>
            </a:extLst>
          </p:cNvPr>
          <p:cNvSpPr>
            <a:spLocks noGrp="1"/>
          </p:cNvSpPr>
          <p:nvPr>
            <p:ph type="dt" sz="half" idx="26"/>
          </p:nvPr>
        </p:nvSpPr>
        <p:spPr/>
        <p:txBody>
          <a:bodyPr/>
          <a:lstStyle/>
          <a:p>
            <a:endParaRPr lang="en-GB"/>
          </a:p>
        </p:txBody>
      </p:sp>
      <p:sp>
        <p:nvSpPr>
          <p:cNvPr id="31" name="Footer Placeholder 30">
            <a:extLst>
              <a:ext uri="{FF2B5EF4-FFF2-40B4-BE49-F238E27FC236}">
                <a16:creationId xmlns:a16="http://schemas.microsoft.com/office/drawing/2014/main" id="{8DF6E636-ACE0-354E-AA46-45811ECA241D}"/>
              </a:ext>
            </a:extLst>
          </p:cNvPr>
          <p:cNvSpPr>
            <a:spLocks noGrp="1"/>
          </p:cNvSpPr>
          <p:nvPr>
            <p:ph type="ftr" sz="quarter" idx="27"/>
          </p:nvPr>
        </p:nvSpPr>
        <p:spPr/>
        <p:txBody>
          <a:bodyPr/>
          <a:lstStyle/>
          <a:p>
            <a:r>
              <a:rPr lang="en-US"/>
              <a:t>For Internal Use Only. ©2020 AVEVA Group plc and its subsidiaries. All rights reserved.</a:t>
            </a:r>
            <a:endParaRPr lang="en-GB"/>
          </a:p>
        </p:txBody>
      </p:sp>
      <p:sp>
        <p:nvSpPr>
          <p:cNvPr id="32" name="Slide Number Placeholder 31">
            <a:extLst>
              <a:ext uri="{FF2B5EF4-FFF2-40B4-BE49-F238E27FC236}">
                <a16:creationId xmlns:a16="http://schemas.microsoft.com/office/drawing/2014/main" id="{C86032D2-3DDE-034B-B7DC-88B0AA27E3EA}"/>
              </a:ext>
            </a:extLst>
          </p:cNvPr>
          <p:cNvSpPr>
            <a:spLocks noGrp="1"/>
          </p:cNvSpPr>
          <p:nvPr>
            <p:ph type="sldNum" sz="quarter" idx="28"/>
          </p:nvPr>
        </p:nvSpPr>
        <p:spPr/>
        <p:txBody>
          <a:bodyPr/>
          <a:lstStyle/>
          <a:p>
            <a:fld id="{267CDB12-45E5-4FD7-AE50-9CB5AFC72BA1}" type="slidenum">
              <a:rPr lang="en-GB" smtClean="0"/>
              <a:pPr/>
              <a:t>‹Nr.›</a:t>
            </a:fld>
            <a:endParaRPr lang="en-GB"/>
          </a:p>
        </p:txBody>
      </p:sp>
      <p:sp>
        <p:nvSpPr>
          <p:cNvPr id="39" name="Text Placeholder 2">
            <a:extLst>
              <a:ext uri="{FF2B5EF4-FFF2-40B4-BE49-F238E27FC236}">
                <a16:creationId xmlns:a16="http://schemas.microsoft.com/office/drawing/2014/main" id="{CDFA5BD6-4363-4C47-AC33-403F25B48305}"/>
              </a:ext>
            </a:extLst>
          </p:cNvPr>
          <p:cNvSpPr>
            <a:spLocks noGrp="1"/>
          </p:cNvSpPr>
          <p:nvPr>
            <p:ph type="body" sz="quarter" idx="16" hasCustomPrompt="1"/>
          </p:nvPr>
        </p:nvSpPr>
        <p:spPr>
          <a:xfrm>
            <a:off x="612648" y="4453128"/>
            <a:ext cx="5943600" cy="320040"/>
          </a:xfrm>
        </p:spPr>
        <p:txBody>
          <a:bodyPr anchor="ctr">
            <a:noAutofit/>
          </a:bodyPr>
          <a:lstStyle>
            <a:lvl1pPr marL="0" indent="0">
              <a:spcAft>
                <a:spcPts val="1000"/>
              </a:spcAft>
              <a:buNone/>
              <a:defRPr sz="1800" b="0">
                <a:solidFill>
                  <a:schemeClr val="bg1"/>
                </a:solidFill>
                <a:latin typeface="+mn-lt"/>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a:t>Optional Subtitle</a:t>
            </a:r>
          </a:p>
        </p:txBody>
      </p:sp>
      <p:sp>
        <p:nvSpPr>
          <p:cNvPr id="40" name="Text Placeholder 7">
            <a:extLst>
              <a:ext uri="{FF2B5EF4-FFF2-40B4-BE49-F238E27FC236}">
                <a16:creationId xmlns:a16="http://schemas.microsoft.com/office/drawing/2014/main" id="{EA27EBE6-1BE1-4B9B-82C0-597CBBE6F24F}"/>
              </a:ext>
            </a:extLst>
          </p:cNvPr>
          <p:cNvSpPr>
            <a:spLocks noGrp="1"/>
          </p:cNvSpPr>
          <p:nvPr>
            <p:ph type="body" sz="quarter" idx="12" hasCustomPrompt="1"/>
          </p:nvPr>
        </p:nvSpPr>
        <p:spPr>
          <a:xfrm>
            <a:off x="612648" y="2752344"/>
            <a:ext cx="7031736" cy="1362456"/>
          </a:xfrm>
        </p:spPr>
        <p:txBody>
          <a:bodyPr anchor="t">
            <a:noAutofit/>
          </a:bodyPr>
          <a:lstStyle>
            <a:lvl1pPr marL="0" indent="0">
              <a:lnSpc>
                <a:spcPct val="95000"/>
              </a:lnSpc>
              <a:spcBef>
                <a:spcPts val="0"/>
              </a:spcBef>
              <a:spcAft>
                <a:spcPts val="900"/>
              </a:spcAft>
              <a:buNone/>
              <a:defRPr sz="5400" b="0" i="0" cap="none" baseline="0">
                <a:solidFill>
                  <a:schemeClr val="bg1"/>
                </a:solidFill>
                <a:latin typeface="+mj-lt"/>
                <a:cs typeface="Calibri" panose="020F0502020204030204" pitchFamily="34" charset="0"/>
              </a:defRPr>
            </a:lvl1pPr>
            <a:lvl2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2pPr>
          </a:lstStyle>
          <a:p>
            <a:pPr lvl="0"/>
            <a:r>
              <a:rPr lang="en-US"/>
              <a:t>Presentation Title</a:t>
            </a:r>
          </a:p>
        </p:txBody>
      </p:sp>
      <p:sp>
        <p:nvSpPr>
          <p:cNvPr id="41" name="Text Placeholder 2">
            <a:extLst>
              <a:ext uri="{FF2B5EF4-FFF2-40B4-BE49-F238E27FC236}">
                <a16:creationId xmlns:a16="http://schemas.microsoft.com/office/drawing/2014/main" id="{14768FB9-A501-4263-A01A-C91C2760581E}"/>
              </a:ext>
            </a:extLst>
          </p:cNvPr>
          <p:cNvSpPr>
            <a:spLocks noGrp="1"/>
          </p:cNvSpPr>
          <p:nvPr>
            <p:ph type="body" sz="quarter" idx="19" hasCustomPrompt="1"/>
          </p:nvPr>
        </p:nvSpPr>
        <p:spPr>
          <a:xfrm>
            <a:off x="612648" y="5008346"/>
            <a:ext cx="5943600" cy="320040"/>
          </a:xfrm>
        </p:spPr>
        <p:txBody>
          <a:bodyPr anchor="ctr">
            <a:noAutofit/>
          </a:bodyPr>
          <a:lstStyle>
            <a:lvl1pPr marL="0" indent="0">
              <a:spcAft>
                <a:spcPts val="1000"/>
              </a:spcAft>
              <a:buNone/>
              <a:defRPr sz="1400" b="0">
                <a:solidFill>
                  <a:schemeClr val="bg1"/>
                </a:solidFill>
                <a:latin typeface="Calibri" panose="020F0502020204030204" pitchFamily="34" charset="0"/>
                <a:cs typeface="Calibri" panose="020F0502020204030204" pitchFamily="34" charset="0"/>
              </a:defRPr>
            </a:lvl1pPr>
            <a:lvl2pPr marL="0" indent="0">
              <a:spcAft>
                <a:spcPts val="4200"/>
              </a:spcAft>
              <a:buNone/>
              <a:defRPr sz="1800"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6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GB"/>
              <a:t>Presented By: Name Goes Here</a:t>
            </a:r>
          </a:p>
        </p:txBody>
      </p:sp>
      <p:sp>
        <p:nvSpPr>
          <p:cNvPr id="42" name="Text Placeholder 2">
            <a:extLst>
              <a:ext uri="{FF2B5EF4-FFF2-40B4-BE49-F238E27FC236}">
                <a16:creationId xmlns:a16="http://schemas.microsoft.com/office/drawing/2014/main" id="{AE89180D-E686-4531-B604-C72D0CD8A895}"/>
              </a:ext>
            </a:extLst>
          </p:cNvPr>
          <p:cNvSpPr>
            <a:spLocks noGrp="1"/>
          </p:cNvSpPr>
          <p:nvPr>
            <p:ph type="body" sz="quarter" idx="20" hasCustomPrompt="1"/>
          </p:nvPr>
        </p:nvSpPr>
        <p:spPr>
          <a:xfrm>
            <a:off x="612648" y="2139696"/>
            <a:ext cx="2971800" cy="265176"/>
          </a:xfrm>
        </p:spPr>
        <p:txBody>
          <a:bodyPr anchor="ctr">
            <a:noAutofit/>
          </a:bodyPr>
          <a:lstStyle>
            <a:lvl1pPr marL="0" indent="0">
              <a:spcAft>
                <a:spcPts val="1000"/>
              </a:spcAft>
              <a:buNone/>
              <a:defRPr sz="1600" b="0" cap="all" baseline="0">
                <a:solidFill>
                  <a:schemeClr val="bg1"/>
                </a:solidFill>
                <a:latin typeface="+mn-lt"/>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a:t>Insert date</a:t>
            </a:r>
          </a:p>
        </p:txBody>
      </p:sp>
      <p:sp>
        <p:nvSpPr>
          <p:cNvPr id="38" name="TextBox 37">
            <a:extLst>
              <a:ext uri="{FF2B5EF4-FFF2-40B4-BE49-F238E27FC236}">
                <a16:creationId xmlns:a16="http://schemas.microsoft.com/office/drawing/2014/main" id="{CF857897-2467-412C-A1AE-8E0A4372B657}"/>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838106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06F1F3-03E3-8747-AF82-D17D58B1C693}"/>
              </a:ext>
            </a:extLst>
          </p:cNvPr>
          <p:cNvSpPr>
            <a:spLocks noGrp="1"/>
          </p:cNvSpPr>
          <p:nvPr>
            <p:ph type="body" sz="quarter" idx="13" hasCustomPrompt="1"/>
          </p:nvPr>
        </p:nvSpPr>
        <p:spPr>
          <a:xfrm>
            <a:off x="609600" y="1426463"/>
            <a:ext cx="10972800" cy="320040"/>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6" name="Title 5">
            <a:extLst>
              <a:ext uri="{FF2B5EF4-FFF2-40B4-BE49-F238E27FC236}">
                <a16:creationId xmlns:a16="http://schemas.microsoft.com/office/drawing/2014/main" id="{1E174FCC-E1DA-0547-B958-1E077E3F4848}"/>
              </a:ext>
            </a:extLst>
          </p:cNvPr>
          <p:cNvSpPr>
            <a:spLocks noGrp="1"/>
          </p:cNvSpPr>
          <p:nvPr>
            <p:ph type="title"/>
          </p:nvPr>
        </p:nvSpPr>
        <p:spPr/>
        <p:txBody>
          <a:bodyPr/>
          <a:lstStyle/>
          <a:p>
            <a:r>
              <a:rPr lang="en-US"/>
              <a:t>Click to edit Master title style</a:t>
            </a:r>
          </a:p>
        </p:txBody>
      </p:sp>
      <p:sp>
        <p:nvSpPr>
          <p:cNvPr id="10" name="Content Placeholder 9">
            <a:extLst>
              <a:ext uri="{FF2B5EF4-FFF2-40B4-BE49-F238E27FC236}">
                <a16:creationId xmlns:a16="http://schemas.microsoft.com/office/drawing/2014/main" id="{E104F8C8-AE65-4D38-A94D-DAF87B0AE1F9}"/>
              </a:ext>
            </a:extLst>
          </p:cNvPr>
          <p:cNvSpPr>
            <a:spLocks noGrp="1"/>
          </p:cNvSpPr>
          <p:nvPr>
            <p:ph sz="quarter" idx="20"/>
          </p:nvPr>
        </p:nvSpPr>
        <p:spPr>
          <a:xfrm>
            <a:off x="609600" y="1920875"/>
            <a:ext cx="10972800"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4262E-7BF6-274C-912E-71C875AE5A09}"/>
              </a:ext>
            </a:extLst>
          </p:cNvPr>
          <p:cNvSpPr>
            <a:spLocks noGrp="1"/>
          </p:cNvSpPr>
          <p:nvPr>
            <p:ph type="dt" sz="half" idx="21"/>
          </p:nvPr>
        </p:nvSpPr>
        <p:spPr/>
        <p:txBody>
          <a:bodyPr/>
          <a:lstStyle/>
          <a:p>
            <a:endParaRPr lang="en-GB"/>
          </a:p>
        </p:txBody>
      </p:sp>
      <p:sp>
        <p:nvSpPr>
          <p:cNvPr id="5" name="Footer Placeholder 4">
            <a:extLst>
              <a:ext uri="{FF2B5EF4-FFF2-40B4-BE49-F238E27FC236}">
                <a16:creationId xmlns:a16="http://schemas.microsoft.com/office/drawing/2014/main" id="{9F287778-0117-EA47-9FF4-1F5A7F66EE46}"/>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11" name="Slide Number Placeholder 10">
            <a:extLst>
              <a:ext uri="{FF2B5EF4-FFF2-40B4-BE49-F238E27FC236}">
                <a16:creationId xmlns:a16="http://schemas.microsoft.com/office/drawing/2014/main" id="{F8E8988F-294C-1140-AA84-8CFAB9AAA608}"/>
              </a:ext>
            </a:extLst>
          </p:cNvPr>
          <p:cNvSpPr>
            <a:spLocks noGrp="1"/>
          </p:cNvSpPr>
          <p:nvPr>
            <p:ph type="sldNum" sz="quarter" idx="23"/>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46673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87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tx2"/>
        </a:solidFill>
        <a:effectLst/>
      </p:bgPr>
    </p:bg>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611123" y="2747266"/>
            <a:ext cx="7030213" cy="1097257"/>
          </a:xfrm>
        </p:spPr>
        <p:txBody>
          <a:bodyPr>
            <a:noAutofit/>
          </a:bodyPr>
          <a:lstStyle>
            <a:lvl1pPr marL="0" indent="0">
              <a:lnSpc>
                <a:spcPct val="80000"/>
              </a:lnSpc>
              <a:spcAft>
                <a:spcPts val="0"/>
              </a:spcAft>
              <a:buNone/>
              <a:defRPr sz="4400">
                <a:solidFill>
                  <a:schemeClr val="bg1"/>
                </a:solidFill>
                <a:latin typeface="+mj-lt"/>
                <a:cs typeface="Calibri" panose="020F0502020204030204" pitchFamily="34" charset="0"/>
              </a:defRPr>
            </a:lvl1pPr>
          </a:lstStyle>
          <a:p>
            <a:pPr lvl="0"/>
            <a:r>
              <a:rPr lang="en-GB"/>
              <a:t>Section Title</a:t>
            </a:r>
          </a:p>
        </p:txBody>
      </p:sp>
      <p:pic>
        <p:nvPicPr>
          <p:cNvPr id="3" name="Picture 2">
            <a:extLst>
              <a:ext uri="{FF2B5EF4-FFF2-40B4-BE49-F238E27FC236}">
                <a16:creationId xmlns:a16="http://schemas.microsoft.com/office/drawing/2014/main" id="{449564DD-6560-7545-9DFE-AE8B9C5B926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058114" y="6008023"/>
            <a:ext cx="1619889" cy="367538"/>
          </a:xfrm>
          <a:prstGeom prst="rect">
            <a:avLst/>
          </a:prstGeom>
        </p:spPr>
      </p:pic>
      <p:sp>
        <p:nvSpPr>
          <p:cNvPr id="13" name="Text Placeholder 12">
            <a:extLst>
              <a:ext uri="{FF2B5EF4-FFF2-40B4-BE49-F238E27FC236}">
                <a16:creationId xmlns:a16="http://schemas.microsoft.com/office/drawing/2014/main" id="{8ECE5A20-4227-E348-84F8-A5D40EA906CE}"/>
              </a:ext>
            </a:extLst>
          </p:cNvPr>
          <p:cNvSpPr>
            <a:spLocks noGrp="1"/>
          </p:cNvSpPr>
          <p:nvPr>
            <p:ph type="body" sz="quarter" idx="25" hasCustomPrompt="1"/>
          </p:nvPr>
        </p:nvSpPr>
        <p:spPr>
          <a:xfrm>
            <a:off x="609600" y="2136775"/>
            <a:ext cx="2974975" cy="268288"/>
          </a:xfrm>
        </p:spPr>
        <p:txBody>
          <a:bodyPr anchor="b"/>
          <a:lstStyle>
            <a:lvl1pPr marL="0" indent="0">
              <a:buNone/>
              <a:defRPr sz="1600" cap="all"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OPTIONAL SUBHEAD</a:t>
            </a:r>
          </a:p>
        </p:txBody>
      </p:sp>
      <p:cxnSp>
        <p:nvCxnSpPr>
          <p:cNvPr id="10" name="Straight Connector 9">
            <a:extLst>
              <a:ext uri="{FF2B5EF4-FFF2-40B4-BE49-F238E27FC236}">
                <a16:creationId xmlns:a16="http://schemas.microsoft.com/office/drawing/2014/main" id="{2139C83D-9348-8C46-A23F-B8C425133236}"/>
              </a:ext>
              <a:ext uri="{C183D7F6-B498-43B3-948B-1728B52AA6E4}">
                <adec:decorative xmlns:adec="http://schemas.microsoft.com/office/drawing/2017/decorative" val="1"/>
              </a:ext>
            </a:extLst>
          </p:cNvPr>
          <p:cNvCxnSpPr>
            <a:cxnSpLocks/>
          </p:cNvCxnSpPr>
          <p:nvPr userDrawn="1"/>
        </p:nvCxnSpPr>
        <p:spPr>
          <a:xfrm>
            <a:off x="612648" y="2605073"/>
            <a:ext cx="1371600" cy="0"/>
          </a:xfrm>
          <a:prstGeom prst="line">
            <a:avLst/>
          </a:prstGeom>
          <a:ln w="28575">
            <a:gradFill>
              <a:gsLst>
                <a:gs pos="0">
                  <a:srgbClr val="FFBC00"/>
                </a:gs>
                <a:gs pos="100000">
                  <a:schemeClr val="bg2"/>
                </a:gs>
              </a:gsLst>
              <a:lin ang="0" scaled="0"/>
            </a:gradFill>
          </a:ln>
        </p:spPr>
        <p:style>
          <a:lnRef idx="1">
            <a:schemeClr val="accent4"/>
          </a:lnRef>
          <a:fillRef idx="0">
            <a:schemeClr val="accent4"/>
          </a:fillRef>
          <a:effectRef idx="0">
            <a:schemeClr val="accent4"/>
          </a:effectRef>
          <a:fontRef idx="minor">
            <a:schemeClr val="tx1"/>
          </a:fontRef>
        </p:style>
      </p:cxnSp>
      <p:sp>
        <p:nvSpPr>
          <p:cNvPr id="5" name="Date Placeholder 4">
            <a:extLst>
              <a:ext uri="{FF2B5EF4-FFF2-40B4-BE49-F238E27FC236}">
                <a16:creationId xmlns:a16="http://schemas.microsoft.com/office/drawing/2014/main" id="{3FEB1B45-4536-A84A-9C89-A153658DADE4}"/>
              </a:ext>
            </a:extLst>
          </p:cNvPr>
          <p:cNvSpPr>
            <a:spLocks noGrp="1"/>
          </p:cNvSpPr>
          <p:nvPr>
            <p:ph type="dt" sz="half" idx="26"/>
          </p:nvPr>
        </p:nvSpPr>
        <p:spPr/>
        <p:txBody>
          <a:bodyPr/>
          <a:lstStyle/>
          <a:p>
            <a:endParaRPr lang="en-GB"/>
          </a:p>
        </p:txBody>
      </p:sp>
      <p:sp>
        <p:nvSpPr>
          <p:cNvPr id="6" name="Footer Placeholder 5">
            <a:extLst>
              <a:ext uri="{FF2B5EF4-FFF2-40B4-BE49-F238E27FC236}">
                <a16:creationId xmlns:a16="http://schemas.microsoft.com/office/drawing/2014/main" id="{BD00CE0C-A135-EE4B-9D26-C36649B40438}"/>
              </a:ext>
            </a:extLst>
          </p:cNvPr>
          <p:cNvSpPr>
            <a:spLocks noGrp="1"/>
          </p:cNvSpPr>
          <p:nvPr>
            <p:ph type="ftr" sz="quarter" idx="27"/>
          </p:nvPr>
        </p:nvSpPr>
        <p:spPr/>
        <p:txBody>
          <a:bodyPr/>
          <a:lstStyle/>
          <a:p>
            <a:r>
              <a:rPr lang="en-US"/>
              <a:t>For Internal Use Only. ©2020 AVEVA Group plc and its subsidiaries. All rights reserved.</a:t>
            </a:r>
            <a:endParaRPr lang="en-GB"/>
          </a:p>
        </p:txBody>
      </p:sp>
      <p:sp>
        <p:nvSpPr>
          <p:cNvPr id="7" name="Slide Number Placeholder 6">
            <a:extLst>
              <a:ext uri="{FF2B5EF4-FFF2-40B4-BE49-F238E27FC236}">
                <a16:creationId xmlns:a16="http://schemas.microsoft.com/office/drawing/2014/main" id="{125C5431-793E-2D44-B54B-4F081016BC06}"/>
              </a:ext>
            </a:extLst>
          </p:cNvPr>
          <p:cNvSpPr>
            <a:spLocks noGrp="1"/>
          </p:cNvSpPr>
          <p:nvPr>
            <p:ph type="sldNum" sz="quarter" idx="28"/>
          </p:nvPr>
        </p:nvSpPr>
        <p:spPr/>
        <p:txBody>
          <a:bodyPr/>
          <a:lstStyle/>
          <a:p>
            <a:fld id="{267CDB12-45E5-4FD7-AE50-9CB5AFC72BA1}" type="slidenum">
              <a:rPr lang="en-GB" smtClean="0"/>
              <a:pPr/>
              <a:t>‹Nr.›</a:t>
            </a:fld>
            <a:endParaRPr lang="en-GB"/>
          </a:p>
        </p:txBody>
      </p:sp>
      <p:grpSp>
        <p:nvGrpSpPr>
          <p:cNvPr id="40" name="Group 39">
            <a:extLst>
              <a:ext uri="{FF2B5EF4-FFF2-40B4-BE49-F238E27FC236}">
                <a16:creationId xmlns:a16="http://schemas.microsoft.com/office/drawing/2014/main" id="{D59FB222-023C-4A27-909E-85CCD23E7F63}"/>
              </a:ext>
            </a:extLst>
          </p:cNvPr>
          <p:cNvGrpSpPr/>
          <p:nvPr userDrawn="1"/>
        </p:nvGrpSpPr>
        <p:grpSpPr>
          <a:xfrm>
            <a:off x="12431200" y="152485"/>
            <a:ext cx="971741" cy="2368319"/>
            <a:chOff x="12431200" y="152485"/>
            <a:chExt cx="971741" cy="2368319"/>
          </a:xfrm>
        </p:grpSpPr>
        <p:grpSp>
          <p:nvGrpSpPr>
            <p:cNvPr id="41" name="Group 40">
              <a:extLst>
                <a:ext uri="{FF2B5EF4-FFF2-40B4-BE49-F238E27FC236}">
                  <a16:creationId xmlns:a16="http://schemas.microsoft.com/office/drawing/2014/main" id="{E68812FE-E582-4893-9574-C0D8236866F9}"/>
                </a:ext>
              </a:extLst>
            </p:cNvPr>
            <p:cNvGrpSpPr/>
            <p:nvPr userDrawn="1"/>
          </p:nvGrpSpPr>
          <p:grpSpPr>
            <a:xfrm>
              <a:off x="12431200" y="152485"/>
              <a:ext cx="971741" cy="1804040"/>
              <a:chOff x="12431200" y="152485"/>
              <a:chExt cx="971741" cy="1804040"/>
            </a:xfrm>
          </p:grpSpPr>
          <p:sp>
            <p:nvSpPr>
              <p:cNvPr id="43" name="Oval 42">
                <a:extLst>
                  <a:ext uri="{FF2B5EF4-FFF2-40B4-BE49-F238E27FC236}">
                    <a16:creationId xmlns:a16="http://schemas.microsoft.com/office/drawing/2014/main" id="{EE5EF1D4-1344-4110-95D8-ABC8603F2186}"/>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B5B867B6-AF67-459F-B464-A438DCCB107D}"/>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434A08F2-E2BB-4357-8215-256021817FD5}"/>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Rectangle 45">
                <a:extLst>
                  <a:ext uri="{FF2B5EF4-FFF2-40B4-BE49-F238E27FC236}">
                    <a16:creationId xmlns:a16="http://schemas.microsoft.com/office/drawing/2014/main" id="{D7B60C1B-9448-4C11-A74B-EBA2DF0001FC}"/>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7" name="Oval 46">
                <a:extLst>
                  <a:ext uri="{FF2B5EF4-FFF2-40B4-BE49-F238E27FC236}">
                    <a16:creationId xmlns:a16="http://schemas.microsoft.com/office/drawing/2014/main" id="{4B611D4C-E42F-4E22-9E6F-9DC5209837D0}"/>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Oval 47">
                <a:extLst>
                  <a:ext uri="{FF2B5EF4-FFF2-40B4-BE49-F238E27FC236}">
                    <a16:creationId xmlns:a16="http://schemas.microsoft.com/office/drawing/2014/main" id="{B5B5C84D-D783-421B-BDAD-D63E05765F8B}"/>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5BDE96D7-4CE0-47A8-BC8D-2156FCFB348D}"/>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2" name="Oval 41">
              <a:extLst>
                <a:ext uri="{FF2B5EF4-FFF2-40B4-BE49-F238E27FC236}">
                  <a16:creationId xmlns:a16="http://schemas.microsoft.com/office/drawing/2014/main" id="{CC3D19FF-A3F8-482C-B982-C6AAB7582871}"/>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0" name="Group 49">
            <a:extLst>
              <a:ext uri="{FF2B5EF4-FFF2-40B4-BE49-F238E27FC236}">
                <a16:creationId xmlns:a16="http://schemas.microsoft.com/office/drawing/2014/main" id="{09073E19-DD4E-428B-A07E-156F397777E8}"/>
              </a:ext>
            </a:extLst>
          </p:cNvPr>
          <p:cNvGrpSpPr/>
          <p:nvPr userDrawn="1"/>
        </p:nvGrpSpPr>
        <p:grpSpPr>
          <a:xfrm>
            <a:off x="12431200" y="4770851"/>
            <a:ext cx="1376999" cy="1419507"/>
            <a:chOff x="12431200" y="4979663"/>
            <a:chExt cx="1376999" cy="1419507"/>
          </a:xfrm>
        </p:grpSpPr>
        <p:sp>
          <p:nvSpPr>
            <p:cNvPr id="51" name="Rectangle 50">
              <a:extLst>
                <a:ext uri="{FF2B5EF4-FFF2-40B4-BE49-F238E27FC236}">
                  <a16:creationId xmlns:a16="http://schemas.microsoft.com/office/drawing/2014/main" id="{70956E0B-BE53-4F98-B0B3-C9A0F792340C}"/>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2" name="Oval 51">
              <a:extLst>
                <a:ext uri="{FF2B5EF4-FFF2-40B4-BE49-F238E27FC236}">
                  <a16:creationId xmlns:a16="http://schemas.microsoft.com/office/drawing/2014/main" id="{E3E4110A-7785-4A32-9D26-A7B9A5A5DB6D}"/>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1D72238F-08AD-44AE-A3ED-D2BAA005B480}"/>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D18799B5-FAFB-4537-9F7C-88EA08AB8651}"/>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2EDE2334-4A52-4576-A010-CA7DBEB51329}"/>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42B89D03-5836-493B-BCC9-F7DAAFB1C903}"/>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9C2D84EC-DF3B-430E-B2EF-651592D2993E}"/>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8" name="Group 57">
            <a:extLst>
              <a:ext uri="{FF2B5EF4-FFF2-40B4-BE49-F238E27FC236}">
                <a16:creationId xmlns:a16="http://schemas.microsoft.com/office/drawing/2014/main" id="{B8DCB963-2128-400D-A17A-4930DFCB707B}"/>
              </a:ext>
            </a:extLst>
          </p:cNvPr>
          <p:cNvGrpSpPr/>
          <p:nvPr userDrawn="1"/>
        </p:nvGrpSpPr>
        <p:grpSpPr>
          <a:xfrm>
            <a:off x="12431200" y="2675600"/>
            <a:ext cx="971741" cy="1940780"/>
            <a:chOff x="12431200" y="2678506"/>
            <a:chExt cx="971741" cy="1940780"/>
          </a:xfrm>
        </p:grpSpPr>
        <p:sp>
          <p:nvSpPr>
            <p:cNvPr id="59" name="Rectangle 58">
              <a:extLst>
                <a:ext uri="{FF2B5EF4-FFF2-40B4-BE49-F238E27FC236}">
                  <a16:creationId xmlns:a16="http://schemas.microsoft.com/office/drawing/2014/main" id="{CE9F8C1A-F084-4085-B46D-459FC464300F}"/>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0" name="Oval 59">
              <a:extLst>
                <a:ext uri="{FF2B5EF4-FFF2-40B4-BE49-F238E27FC236}">
                  <a16:creationId xmlns:a16="http://schemas.microsoft.com/office/drawing/2014/main" id="{F8AF6C56-12ED-4085-ABA9-ACEB62DB2616}"/>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EE6B83A9-E609-4D97-9B57-1FDC78DA2E2F}"/>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FEE221E9-66E7-462C-A92F-452FAE777A5C}"/>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1F8241F0-ED13-4FDD-A150-1B108CB09EC8}"/>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85B021FF-56DB-40A2-B7AA-215161F179D4}"/>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A15CF907-D6CA-4D71-B382-D60BF888BF00}"/>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6" name="TextBox 65">
            <a:extLst>
              <a:ext uri="{FF2B5EF4-FFF2-40B4-BE49-F238E27FC236}">
                <a16:creationId xmlns:a16="http://schemas.microsoft.com/office/drawing/2014/main" id="{29E7183F-237B-470F-9B49-F1AF1302D25A}"/>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67" name="Picture 66">
            <a:extLst>
              <a:ext uri="{FF2B5EF4-FFF2-40B4-BE49-F238E27FC236}">
                <a16:creationId xmlns:a16="http://schemas.microsoft.com/office/drawing/2014/main" id="{E0841375-67B3-4803-871B-697B4173D8D3}"/>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68" name="TextBox 67">
            <a:extLst>
              <a:ext uri="{FF2B5EF4-FFF2-40B4-BE49-F238E27FC236}">
                <a16:creationId xmlns:a16="http://schemas.microsoft.com/office/drawing/2014/main" id="{F751043D-25C7-491B-8BF0-2CF990585DAB}"/>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
        <p:nvSpPr>
          <p:cNvPr id="9" name="Text Placeholder 8">
            <a:extLst>
              <a:ext uri="{FF2B5EF4-FFF2-40B4-BE49-F238E27FC236}">
                <a16:creationId xmlns:a16="http://schemas.microsoft.com/office/drawing/2014/main" id="{6F91CB7C-EFD4-4859-82A0-A288D8A8E895}"/>
              </a:ext>
            </a:extLst>
          </p:cNvPr>
          <p:cNvSpPr>
            <a:spLocks noGrp="1"/>
          </p:cNvSpPr>
          <p:nvPr>
            <p:ph type="body" sz="quarter" idx="29" hasCustomPrompt="1"/>
          </p:nvPr>
        </p:nvSpPr>
        <p:spPr>
          <a:xfrm>
            <a:off x="609600" y="4024499"/>
            <a:ext cx="5944152" cy="360049"/>
          </a:xfrm>
        </p:spPr>
        <p:txBody>
          <a:bodyPr>
            <a:noAutofit/>
          </a:bodyPr>
          <a:lstStyle>
            <a:lvl1pPr marL="0" indent="0">
              <a:buNone/>
              <a:defRPr sz="1800">
                <a:solidFill>
                  <a:schemeClr val="bg1"/>
                </a:solidFill>
                <a:latin typeface="+mj-lt"/>
              </a:defRPr>
            </a:lvl1pPr>
            <a:lvl2pPr marL="182880" indent="0">
              <a:buNone/>
              <a:defRPr>
                <a:latin typeface="+mj-lt"/>
              </a:defRPr>
            </a:lvl2pPr>
            <a:lvl3pPr marL="365760" indent="0">
              <a:buNone/>
              <a:defRPr>
                <a:latin typeface="+mj-lt"/>
              </a:defRPr>
            </a:lvl3pPr>
            <a:lvl4pPr marL="548640" indent="0">
              <a:buNone/>
              <a:defRPr>
                <a:latin typeface="+mj-lt"/>
              </a:defRPr>
            </a:lvl4pPr>
            <a:lvl5pPr marL="731520" indent="0">
              <a:buNone/>
              <a:defRPr>
                <a:latin typeface="+mj-lt"/>
              </a:defRPr>
            </a:lvl5pPr>
          </a:lstStyle>
          <a:p>
            <a:pPr lvl="0"/>
            <a:r>
              <a:rPr lang="en-US"/>
              <a:t>Optional Subtitle</a:t>
            </a:r>
          </a:p>
        </p:txBody>
      </p:sp>
    </p:spTree>
    <p:extLst>
      <p:ext uri="{BB962C8B-B14F-4D97-AF65-F5344CB8AC3E}">
        <p14:creationId xmlns:p14="http://schemas.microsoft.com/office/powerpoint/2010/main" val="366626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0C55CF-34F5-4087-9E3E-2F3C0AC7401F}"/>
              </a:ext>
              <a:ext uri="{C183D7F6-B498-43B3-948B-1728B52AA6E4}">
                <adec:decorative xmlns:adec="http://schemas.microsoft.com/office/drawing/2017/decorative" val="1"/>
              </a:ext>
            </a:extLst>
          </p:cNvPr>
          <p:cNvSpPr/>
          <p:nvPr userDrawn="1"/>
        </p:nvSpPr>
        <p:spPr>
          <a:xfrm>
            <a:off x="0" y="0"/>
            <a:ext cx="406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0">
            <a:extLst>
              <a:ext uri="{FF2B5EF4-FFF2-40B4-BE49-F238E27FC236}">
                <a16:creationId xmlns:a16="http://schemas.microsoft.com/office/drawing/2014/main" id="{3ACDE91D-4D1D-4484-BB57-6150B9718A2A}"/>
              </a:ext>
            </a:extLst>
          </p:cNvPr>
          <p:cNvSpPr>
            <a:spLocks noGrp="1"/>
          </p:cNvSpPr>
          <p:nvPr>
            <p:ph type="body" sz="quarter" idx="17" hasCustomPrompt="1"/>
          </p:nvPr>
        </p:nvSpPr>
        <p:spPr>
          <a:xfrm>
            <a:off x="609600" y="2139696"/>
            <a:ext cx="3061674" cy="269316"/>
          </a:xfrm>
        </p:spPr>
        <p:txBody>
          <a:bodyPr anchor="b"/>
          <a:lstStyle>
            <a:lvl1pPr marL="0" indent="0">
              <a:buNone/>
              <a:defRPr sz="1600" cap="all" baseline="0">
                <a:solidFill>
                  <a:schemeClr val="bg1"/>
                </a:solidFill>
                <a:latin typeface="+mn-lt"/>
                <a:cs typeface="Calibri" panose="020F0502020204030204" pitchFamily="34" charset="0"/>
              </a:defRPr>
            </a:lvl1pPr>
            <a:lvl2pPr marL="288662" indent="0">
              <a:buNone/>
              <a:defRPr>
                <a:solidFill>
                  <a:schemeClr val="tx1"/>
                </a:solidFill>
              </a:defRPr>
            </a:lvl2pPr>
            <a:lvl3pPr marL="576662" indent="0">
              <a:buNone/>
              <a:defRPr>
                <a:solidFill>
                  <a:schemeClr val="tx1"/>
                </a:solidFill>
              </a:defRPr>
            </a:lvl3pPr>
            <a:lvl4pPr marL="863600" indent="0">
              <a:buNone/>
              <a:defRPr>
                <a:solidFill>
                  <a:schemeClr val="tx1"/>
                </a:solidFill>
              </a:defRPr>
            </a:lvl4pPr>
            <a:lvl5pPr marL="1152525" indent="0">
              <a:buNone/>
              <a:defRPr>
                <a:solidFill>
                  <a:schemeClr val="tx1"/>
                </a:solidFill>
              </a:defRPr>
            </a:lvl5pPr>
          </a:lstStyle>
          <a:p>
            <a:pPr lvl="0"/>
            <a:r>
              <a:rPr lang="en-GB"/>
              <a:t>Optional text</a:t>
            </a:r>
          </a:p>
        </p:txBody>
      </p:sp>
      <p:sp>
        <p:nvSpPr>
          <p:cNvPr id="2" name="Title 1">
            <a:extLst>
              <a:ext uri="{FF2B5EF4-FFF2-40B4-BE49-F238E27FC236}">
                <a16:creationId xmlns:a16="http://schemas.microsoft.com/office/drawing/2014/main" id="{02F60D76-C300-439F-917D-70A7B9C699B8}"/>
              </a:ext>
            </a:extLst>
          </p:cNvPr>
          <p:cNvSpPr>
            <a:spLocks noGrp="1"/>
          </p:cNvSpPr>
          <p:nvPr>
            <p:ph type="title" hasCustomPrompt="1"/>
          </p:nvPr>
        </p:nvSpPr>
        <p:spPr>
          <a:xfrm>
            <a:off x="609600" y="2752344"/>
            <a:ext cx="3063240" cy="1097280"/>
          </a:xfrm>
        </p:spPr>
        <p:txBody>
          <a:bodyPr anchor="t" anchorCtr="0">
            <a:normAutofit/>
          </a:bodyPr>
          <a:lstStyle>
            <a:lvl1pPr>
              <a:lnSpc>
                <a:spcPct val="95000"/>
              </a:lnSpc>
              <a:defRPr sz="4400">
                <a:solidFill>
                  <a:schemeClr val="bg1"/>
                </a:solidFill>
                <a:latin typeface="+mj-lt"/>
              </a:defRPr>
            </a:lvl1pPr>
          </a:lstStyle>
          <a:p>
            <a:r>
              <a:rPr lang="en-GB"/>
              <a:t>Agenda</a:t>
            </a:r>
          </a:p>
        </p:txBody>
      </p:sp>
      <p:sp>
        <p:nvSpPr>
          <p:cNvPr id="20" name="Text Placeholder 3">
            <a:extLst>
              <a:ext uri="{FF2B5EF4-FFF2-40B4-BE49-F238E27FC236}">
                <a16:creationId xmlns:a16="http://schemas.microsoft.com/office/drawing/2014/main" id="{FCEA9E68-34AF-7647-96D6-0A437B189096}"/>
              </a:ext>
            </a:extLst>
          </p:cNvPr>
          <p:cNvSpPr>
            <a:spLocks noGrp="1"/>
          </p:cNvSpPr>
          <p:nvPr>
            <p:ph type="body" sz="quarter" idx="45"/>
          </p:nvPr>
        </p:nvSpPr>
        <p:spPr>
          <a:xfrm>
            <a:off x="4450630" y="805099"/>
            <a:ext cx="7128722" cy="4901434"/>
          </a:xfrm>
        </p:spPr>
        <p:txBody>
          <a:bodyPr anchor="ctr"/>
          <a:lstStyle>
            <a:lvl1pPr marL="27432" indent="0">
              <a:lnSpc>
                <a:spcPct val="90000"/>
              </a:lnSpc>
              <a:spcBef>
                <a:spcPts val="600"/>
              </a:spcBef>
              <a:spcAft>
                <a:spcPts val="600"/>
              </a:spcAft>
              <a:buNone/>
              <a:defRPr sz="2400">
                <a:solidFill>
                  <a:schemeClr val="accent1"/>
                </a:solidFill>
                <a:latin typeface="+mj-lt"/>
              </a:defRPr>
            </a:lvl1pPr>
            <a:lvl2pPr marL="171450" indent="0">
              <a:lnSpc>
                <a:spcPct val="90000"/>
              </a:lnSpc>
              <a:spcBef>
                <a:spcPts val="0"/>
              </a:spcBef>
              <a:spcAft>
                <a:spcPts val="600"/>
              </a:spcAft>
              <a:buNone/>
              <a:defRPr/>
            </a:lvl2pPr>
            <a:lvl3pPr marL="293688" indent="0">
              <a:buNone/>
              <a:tabLst/>
              <a:defRPr/>
            </a:lvl3pPr>
          </a:lstStyle>
          <a:p>
            <a:pPr lvl="0"/>
            <a:r>
              <a:rPr lang="en-US"/>
              <a:t>Click to edit Master text styles</a:t>
            </a:r>
          </a:p>
          <a:p>
            <a:pPr lvl="1"/>
            <a:r>
              <a:rPr lang="en-US"/>
              <a:t>Second level</a:t>
            </a:r>
          </a:p>
          <a:p>
            <a:pPr lvl="2"/>
            <a:r>
              <a:rPr lang="en-US"/>
              <a:t>Third level</a:t>
            </a:r>
          </a:p>
        </p:txBody>
      </p:sp>
      <p:sp>
        <p:nvSpPr>
          <p:cNvPr id="11" name="Text Placeholder 23">
            <a:extLst>
              <a:ext uri="{FF2B5EF4-FFF2-40B4-BE49-F238E27FC236}">
                <a16:creationId xmlns:a16="http://schemas.microsoft.com/office/drawing/2014/main" id="{158C488F-4D79-CB43-8415-FE12678527AF}"/>
              </a:ext>
            </a:extLst>
          </p:cNvPr>
          <p:cNvSpPr>
            <a:spLocks noGrp="1"/>
          </p:cNvSpPr>
          <p:nvPr>
            <p:ph type="body" sz="quarter" idx="18" hasCustomPrompt="1"/>
          </p:nvPr>
        </p:nvSpPr>
        <p:spPr>
          <a:xfrm>
            <a:off x="612649" y="4020694"/>
            <a:ext cx="3058626" cy="352417"/>
          </a:xfrm>
        </p:spPr>
        <p:txBody>
          <a:bodyPr/>
          <a:lstStyle>
            <a:lvl1pPr marL="0" indent="0">
              <a:buNone/>
              <a:defRPr sz="1800">
                <a:solidFill>
                  <a:schemeClr val="bg1"/>
                </a:solidFill>
                <a:latin typeface="+mn-lt"/>
                <a:cs typeface="Calibri" panose="020F0502020204030204" pitchFamily="34" charset="0"/>
              </a:defRPr>
            </a:lvl1pPr>
          </a:lstStyle>
          <a:p>
            <a:pPr lvl="0"/>
            <a:r>
              <a:rPr lang="en-GB"/>
              <a:t>Optional Subtitle</a:t>
            </a:r>
          </a:p>
        </p:txBody>
      </p:sp>
      <p:cxnSp>
        <p:nvCxnSpPr>
          <p:cNvPr id="12" name="Straight Connector 11">
            <a:extLst>
              <a:ext uri="{FF2B5EF4-FFF2-40B4-BE49-F238E27FC236}">
                <a16:creationId xmlns:a16="http://schemas.microsoft.com/office/drawing/2014/main" id="{FB2EEBD1-3B06-BD4A-B5AF-A01F73AD779A}"/>
              </a:ext>
              <a:ext uri="{C183D7F6-B498-43B3-948B-1728B52AA6E4}">
                <adec:decorative xmlns:adec="http://schemas.microsoft.com/office/drawing/2017/decorative" val="1"/>
              </a:ext>
            </a:extLst>
          </p:cNvPr>
          <p:cNvCxnSpPr>
            <a:cxnSpLocks/>
          </p:cNvCxnSpPr>
          <p:nvPr userDrawn="1"/>
        </p:nvCxnSpPr>
        <p:spPr>
          <a:xfrm>
            <a:off x="612648" y="2605073"/>
            <a:ext cx="1371600" cy="0"/>
          </a:xfrm>
          <a:prstGeom prst="line">
            <a:avLst/>
          </a:prstGeom>
          <a:ln w="28575">
            <a:gradFill>
              <a:gsLst>
                <a:gs pos="0">
                  <a:srgbClr val="FFBC00"/>
                </a:gs>
                <a:gs pos="100000">
                  <a:schemeClr val="bg2"/>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794114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49BD695-7C86-DC41-ACB9-F6B63CBAF616}"/>
              </a:ext>
            </a:extLst>
          </p:cNvPr>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DEE53F4B-3448-F24C-BB12-03A12DD11C3A}"/>
              </a:ext>
            </a:extLst>
          </p:cNvPr>
          <p:cNvSpPr>
            <a:spLocks noGrp="1"/>
          </p:cNvSpPr>
          <p:nvPr>
            <p:ph type="dt" sz="half" idx="18"/>
          </p:nvPr>
        </p:nvSpPr>
        <p:spPr/>
        <p:txBody>
          <a:bodyPr/>
          <a:lstStyle/>
          <a:p>
            <a:endParaRPr lang="en-GB"/>
          </a:p>
        </p:txBody>
      </p:sp>
      <p:sp>
        <p:nvSpPr>
          <p:cNvPr id="8" name="Footer Placeholder 7">
            <a:extLst>
              <a:ext uri="{FF2B5EF4-FFF2-40B4-BE49-F238E27FC236}">
                <a16:creationId xmlns:a16="http://schemas.microsoft.com/office/drawing/2014/main" id="{BC2EB3A0-F8CF-FF4A-9FD1-AF6BAC5AE456}"/>
              </a:ext>
            </a:extLst>
          </p:cNvPr>
          <p:cNvSpPr>
            <a:spLocks noGrp="1"/>
          </p:cNvSpPr>
          <p:nvPr>
            <p:ph type="ftr" sz="quarter" idx="19"/>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96F3C398-095E-FC42-B5F7-287F122AF831}"/>
              </a:ext>
            </a:extLst>
          </p:cNvPr>
          <p:cNvSpPr>
            <a:spLocks noGrp="1"/>
          </p:cNvSpPr>
          <p:nvPr>
            <p:ph type="sldNum" sz="quarter" idx="20"/>
          </p:nvPr>
        </p:nvSpPr>
        <p:spPr/>
        <p:txBody>
          <a:bodyPr/>
          <a:lstStyle/>
          <a:p>
            <a:fld id="{267CDB12-45E5-4FD7-AE50-9CB5AFC72BA1}" type="slidenum">
              <a:rPr lang="en-GB" smtClean="0"/>
              <a:pPr/>
              <a:t>‹Nr.›</a:t>
            </a:fld>
            <a:endParaRPr lang="en-GB"/>
          </a:p>
        </p:txBody>
      </p:sp>
      <p:sp>
        <p:nvSpPr>
          <p:cNvPr id="10" name="Text Placeholder 7">
            <a:extLst>
              <a:ext uri="{FF2B5EF4-FFF2-40B4-BE49-F238E27FC236}">
                <a16:creationId xmlns:a16="http://schemas.microsoft.com/office/drawing/2014/main" id="{D39D0631-F4EE-A840-804E-786FD72790F5}"/>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4" name="Content Placeholder 3">
            <a:extLst>
              <a:ext uri="{FF2B5EF4-FFF2-40B4-BE49-F238E27FC236}">
                <a16:creationId xmlns:a16="http://schemas.microsoft.com/office/drawing/2014/main" id="{813E23CC-3FDE-4B37-82BA-71C2949B5BC2}"/>
              </a:ext>
            </a:extLst>
          </p:cNvPr>
          <p:cNvSpPr>
            <a:spLocks noGrp="1"/>
          </p:cNvSpPr>
          <p:nvPr>
            <p:ph sz="quarter" idx="21"/>
          </p:nvPr>
        </p:nvSpPr>
        <p:spPr>
          <a:xfrm>
            <a:off x="609600" y="1920240"/>
            <a:ext cx="5257800"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AF7820E-DA0E-4036-B447-8AE241F4ED0A}"/>
              </a:ext>
            </a:extLst>
          </p:cNvPr>
          <p:cNvSpPr>
            <a:spLocks noGrp="1"/>
          </p:cNvSpPr>
          <p:nvPr>
            <p:ph sz="quarter" idx="22"/>
          </p:nvPr>
        </p:nvSpPr>
        <p:spPr>
          <a:xfrm>
            <a:off x="6318504" y="1920240"/>
            <a:ext cx="5257800"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704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8BD8DBC-DEB9-5148-BC3B-84739C7C71EE}"/>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6" name="Title 5">
            <a:extLst>
              <a:ext uri="{FF2B5EF4-FFF2-40B4-BE49-F238E27FC236}">
                <a16:creationId xmlns:a16="http://schemas.microsoft.com/office/drawing/2014/main" id="{C7C00172-7C60-3543-8988-0515B894D4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3BDBFD-DA98-184B-953F-C99703648980}"/>
              </a:ext>
            </a:extLst>
          </p:cNvPr>
          <p:cNvSpPr>
            <a:spLocks noGrp="1"/>
          </p:cNvSpPr>
          <p:nvPr>
            <p:ph type="dt" sz="half" idx="20"/>
          </p:nvPr>
        </p:nvSpPr>
        <p:spPr/>
        <p:txBody>
          <a:bodyPr/>
          <a:lstStyle/>
          <a:p>
            <a:endParaRPr lang="en-GB"/>
          </a:p>
        </p:txBody>
      </p:sp>
      <p:sp>
        <p:nvSpPr>
          <p:cNvPr id="7" name="Footer Placeholder 6">
            <a:extLst>
              <a:ext uri="{FF2B5EF4-FFF2-40B4-BE49-F238E27FC236}">
                <a16:creationId xmlns:a16="http://schemas.microsoft.com/office/drawing/2014/main" id="{1C2FBD27-4DB0-9E4C-AFCB-A2EFD5F75BA9}"/>
              </a:ext>
            </a:extLst>
          </p:cNvPr>
          <p:cNvSpPr>
            <a:spLocks noGrp="1"/>
          </p:cNvSpPr>
          <p:nvPr>
            <p:ph type="ftr" sz="quarter" idx="21"/>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A4A13F88-9920-414A-9244-CED623613BDF}"/>
              </a:ext>
            </a:extLst>
          </p:cNvPr>
          <p:cNvSpPr>
            <a:spLocks noGrp="1"/>
          </p:cNvSpPr>
          <p:nvPr>
            <p:ph type="sldNum" sz="quarter" idx="22"/>
          </p:nvPr>
        </p:nvSpPr>
        <p:spPr/>
        <p:txBody>
          <a:bodyPr/>
          <a:lstStyle/>
          <a:p>
            <a:fld id="{267CDB12-45E5-4FD7-AE50-9CB5AFC72BA1}" type="slidenum">
              <a:rPr lang="en-GB" smtClean="0"/>
              <a:pPr/>
              <a:t>‹Nr.›</a:t>
            </a:fld>
            <a:endParaRPr lang="en-GB"/>
          </a:p>
        </p:txBody>
      </p:sp>
      <p:sp>
        <p:nvSpPr>
          <p:cNvPr id="4" name="Content Placeholder 3">
            <a:extLst>
              <a:ext uri="{FF2B5EF4-FFF2-40B4-BE49-F238E27FC236}">
                <a16:creationId xmlns:a16="http://schemas.microsoft.com/office/drawing/2014/main" id="{EB845BDC-1B85-46CA-95AD-1AC27ED2AC95}"/>
              </a:ext>
            </a:extLst>
          </p:cNvPr>
          <p:cNvSpPr>
            <a:spLocks noGrp="1"/>
          </p:cNvSpPr>
          <p:nvPr>
            <p:ph sz="quarter" idx="23"/>
          </p:nvPr>
        </p:nvSpPr>
        <p:spPr>
          <a:xfrm>
            <a:off x="609600" y="1920240"/>
            <a:ext cx="3538728"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183B5D87-17FD-4CB3-8480-2C99315F1311}"/>
              </a:ext>
            </a:extLst>
          </p:cNvPr>
          <p:cNvSpPr>
            <a:spLocks noGrp="1"/>
          </p:cNvSpPr>
          <p:nvPr>
            <p:ph sz="quarter" idx="24"/>
          </p:nvPr>
        </p:nvSpPr>
        <p:spPr>
          <a:xfrm>
            <a:off x="4325112" y="1920240"/>
            <a:ext cx="3538728"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36AFC88D-8686-482D-A9EA-FDFE4646E929}"/>
              </a:ext>
            </a:extLst>
          </p:cNvPr>
          <p:cNvSpPr>
            <a:spLocks noGrp="1"/>
          </p:cNvSpPr>
          <p:nvPr>
            <p:ph sz="quarter" idx="25"/>
          </p:nvPr>
        </p:nvSpPr>
        <p:spPr>
          <a:xfrm>
            <a:off x="8046720" y="1920240"/>
            <a:ext cx="3538728"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92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and Captio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C812B75-7FE4-C143-BD4E-335D298AAC2D}"/>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16" name="Content Placeholder 3">
            <a:extLst>
              <a:ext uri="{FF2B5EF4-FFF2-40B4-BE49-F238E27FC236}">
                <a16:creationId xmlns:a16="http://schemas.microsoft.com/office/drawing/2014/main" id="{7D186497-357B-4F1B-9C0C-F903BE1357D8}"/>
              </a:ext>
            </a:extLst>
          </p:cNvPr>
          <p:cNvSpPr>
            <a:spLocks noGrp="1"/>
          </p:cNvSpPr>
          <p:nvPr>
            <p:ph sz="quarter" idx="18" hasCustomPrompt="1"/>
          </p:nvPr>
        </p:nvSpPr>
        <p:spPr>
          <a:xfrm>
            <a:off x="609599" y="1920240"/>
            <a:ext cx="7266941" cy="4137659"/>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a:t>Click icon to </a:t>
            </a:r>
            <a:br>
              <a:rPr lang="en-GB"/>
            </a:br>
            <a:r>
              <a:rPr lang="en-GB"/>
              <a:t>add object</a:t>
            </a:r>
          </a:p>
        </p:txBody>
      </p:sp>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hasCustomPrompt="1"/>
          </p:nvPr>
        </p:nvSpPr>
        <p:spPr>
          <a:xfrm>
            <a:off x="8253729" y="1929384"/>
            <a:ext cx="3328672" cy="1080000"/>
          </a:xfrm>
        </p:spPr>
        <p:txBody>
          <a:bodyPr tIns="91440">
            <a:noAutofit/>
          </a:bodyPr>
          <a:lstStyle>
            <a:lvl1pPr marL="18288" indent="0">
              <a:lnSpc>
                <a:spcPct val="90000"/>
              </a:lnSpc>
              <a:spcAft>
                <a:spcPts val="300"/>
              </a:spcAft>
              <a:buNone/>
              <a:defRPr sz="1800" b="0" cap="all" baseline="0">
                <a:solidFill>
                  <a:schemeClr val="accent1"/>
                </a:solidFill>
                <a:latin typeface="+mn-lt"/>
                <a:cs typeface="Calibri" panose="020F0502020204030204" pitchFamily="34" charset="0"/>
              </a:defRPr>
            </a:lvl1pPr>
            <a:lvl2pPr marL="18288" indent="0">
              <a:lnSpc>
                <a:spcPct val="9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90000"/>
              </a:lnSpc>
              <a:spcBef>
                <a:spcPts val="0"/>
              </a:spcBef>
              <a:spcAft>
                <a:spcPts val="300"/>
              </a:spcAft>
              <a:buNone/>
              <a:defRPr sz="1400">
                <a:solidFill>
                  <a:schemeClr val="tx1"/>
                </a:solidFill>
                <a:latin typeface="+mn-lt"/>
                <a:cs typeface="Calibri" panose="020F0502020204030204" pitchFamily="34" charset="0"/>
              </a:defRPr>
            </a:lvl3pPr>
          </a:lstStyle>
          <a:p>
            <a:pPr lvl="0"/>
            <a:r>
              <a:rPr lang="en-GB"/>
              <a:t>Edit Master text styles</a:t>
            </a:r>
          </a:p>
          <a:p>
            <a:pPr lvl="1"/>
            <a:r>
              <a:rPr lang="en-GB"/>
              <a:t>Second level</a:t>
            </a:r>
          </a:p>
          <a:p>
            <a:pPr lvl="2"/>
            <a:r>
              <a:rPr lang="en-GB"/>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hasCustomPrompt="1"/>
          </p:nvPr>
        </p:nvSpPr>
        <p:spPr>
          <a:xfrm>
            <a:off x="8253729" y="3337560"/>
            <a:ext cx="3328672" cy="1080000"/>
          </a:xfrm>
        </p:spPr>
        <p:txBody>
          <a:bodyPr>
            <a:noAutofit/>
          </a:bodyPr>
          <a:lstStyle>
            <a:lvl1pPr marL="18288" indent="0">
              <a:lnSpc>
                <a:spcPct val="90000"/>
              </a:lnSpc>
              <a:spcAft>
                <a:spcPts val="300"/>
              </a:spcAft>
              <a:buNone/>
              <a:defRPr sz="1800" b="0" cap="all" baseline="0">
                <a:solidFill>
                  <a:schemeClr val="accent1"/>
                </a:solidFill>
                <a:latin typeface="+mn-lt"/>
                <a:cs typeface="Calibri" panose="020F0502020204030204" pitchFamily="34" charset="0"/>
              </a:defRPr>
            </a:lvl1pPr>
            <a:lvl2pPr marL="18288" indent="0" algn="l">
              <a:lnSpc>
                <a:spcPct val="9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90000"/>
              </a:lnSpc>
              <a:spcBef>
                <a:spcPts val="0"/>
              </a:spcBef>
              <a:spcAft>
                <a:spcPts val="300"/>
              </a:spcAft>
              <a:buNone/>
              <a:defRPr sz="1400">
                <a:solidFill>
                  <a:schemeClr val="tx1"/>
                </a:solidFill>
                <a:latin typeface="+mn-lt"/>
                <a:cs typeface="Calibri" panose="020F0502020204030204" pitchFamily="34" charset="0"/>
              </a:defRPr>
            </a:lvl3pPr>
          </a:lstStyle>
          <a:p>
            <a:pPr lvl="0"/>
            <a:r>
              <a:rPr lang="en-GB"/>
              <a:t>Edit Master text styles</a:t>
            </a:r>
          </a:p>
          <a:p>
            <a:pPr lvl="1"/>
            <a:r>
              <a:rPr lang="en-GB"/>
              <a:t>Second level</a:t>
            </a:r>
          </a:p>
          <a:p>
            <a:pPr lvl="2"/>
            <a:r>
              <a:rPr lang="en-GB"/>
              <a:t>Third level</a:t>
            </a:r>
          </a:p>
        </p:txBody>
      </p:sp>
      <p:sp>
        <p:nvSpPr>
          <p:cNvPr id="6" name="Title 5">
            <a:extLst>
              <a:ext uri="{FF2B5EF4-FFF2-40B4-BE49-F238E27FC236}">
                <a16:creationId xmlns:a16="http://schemas.microsoft.com/office/drawing/2014/main" id="{31CD2555-A8C6-0847-9C61-2C0C2C2289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C89D9F-CE07-2A44-BD00-E49F8729675F}"/>
              </a:ext>
            </a:extLst>
          </p:cNvPr>
          <p:cNvSpPr>
            <a:spLocks noGrp="1"/>
          </p:cNvSpPr>
          <p:nvPr>
            <p:ph type="dt" sz="half" idx="19"/>
          </p:nvPr>
        </p:nvSpPr>
        <p:spPr/>
        <p:txBody>
          <a:bodyPr/>
          <a:lstStyle/>
          <a:p>
            <a:endParaRPr lang="en-GB"/>
          </a:p>
        </p:txBody>
      </p:sp>
      <p:sp>
        <p:nvSpPr>
          <p:cNvPr id="7" name="Footer Placeholder 6">
            <a:extLst>
              <a:ext uri="{FF2B5EF4-FFF2-40B4-BE49-F238E27FC236}">
                <a16:creationId xmlns:a16="http://schemas.microsoft.com/office/drawing/2014/main" id="{BE0D1227-9172-074E-B1B8-EDC39F2A0169}"/>
              </a:ext>
            </a:extLst>
          </p:cNvPr>
          <p:cNvSpPr>
            <a:spLocks noGrp="1"/>
          </p:cNvSpPr>
          <p:nvPr>
            <p:ph type="ftr" sz="quarter" idx="20"/>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F281C14A-1F69-5C41-A0B5-C2383F1AA8DC}"/>
              </a:ext>
            </a:extLst>
          </p:cNvPr>
          <p:cNvSpPr>
            <a:spLocks noGrp="1"/>
          </p:cNvSpPr>
          <p:nvPr>
            <p:ph type="sldNum" sz="quarter" idx="21"/>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276718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ption and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A62527-69C2-1545-8A37-DF14098EE150}"/>
              </a:ext>
            </a:extLst>
          </p:cNvPr>
          <p:cNvSpPr>
            <a:spLocks noGrp="1"/>
          </p:cNvSpPr>
          <p:nvPr>
            <p:ph type="title"/>
          </p:nvPr>
        </p:nvSpPr>
        <p:spPr/>
        <p:txBody>
          <a:bodyPr/>
          <a:lstStyle/>
          <a:p>
            <a:r>
              <a:rPr lang="en-US"/>
              <a:t>Click to edit Master title style</a:t>
            </a:r>
            <a:endParaRPr lang="en-GB"/>
          </a:p>
        </p:txBody>
      </p:sp>
      <p:sp>
        <p:nvSpPr>
          <p:cNvPr id="8" name="Text Placeholder 7">
            <a:extLst>
              <a:ext uri="{FF2B5EF4-FFF2-40B4-BE49-F238E27FC236}">
                <a16:creationId xmlns:a16="http://schemas.microsoft.com/office/drawing/2014/main" id="{9A636838-E288-6E41-951D-112A4F82CC78}"/>
              </a:ext>
            </a:extLst>
          </p:cNvPr>
          <p:cNvSpPr>
            <a:spLocks noGrp="1"/>
          </p:cNvSpPr>
          <p:nvPr>
            <p:ph type="body" sz="quarter" idx="13" hasCustomPrompt="1"/>
          </p:nvPr>
        </p:nvSpPr>
        <p:spPr>
          <a:xfrm>
            <a:off x="609583"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hasCustomPrompt="1"/>
          </p:nvPr>
        </p:nvSpPr>
        <p:spPr>
          <a:xfrm>
            <a:off x="609600" y="1920240"/>
            <a:ext cx="3328670" cy="1080000"/>
          </a:xfrm>
        </p:spPr>
        <p:txBody>
          <a:bodyPr tIns="91440">
            <a:noAutofit/>
          </a:bodyPr>
          <a:lstStyle>
            <a:lvl1pPr marL="18288" indent="0">
              <a:lnSpc>
                <a:spcPct val="100000"/>
              </a:lnSpc>
              <a:spcAft>
                <a:spcPts val="300"/>
              </a:spcAft>
              <a:buNone/>
              <a:defRPr sz="1800" b="0" cap="all" baseline="0">
                <a:solidFill>
                  <a:schemeClr val="accent1"/>
                </a:solidFill>
                <a:latin typeface="+mn-lt"/>
                <a:cs typeface="Calibri" panose="020F0502020204030204" pitchFamily="34" charset="0"/>
              </a:defRPr>
            </a:lvl1pPr>
            <a:lvl2pPr marL="18288" indent="0">
              <a:lnSpc>
                <a:spcPct val="10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100000"/>
              </a:lnSpc>
              <a:spcBef>
                <a:spcPts val="0"/>
              </a:spcBef>
              <a:spcAft>
                <a:spcPts val="300"/>
              </a:spcAft>
              <a:buNone/>
              <a:defRPr sz="1400">
                <a:solidFill>
                  <a:schemeClr val="tx1"/>
                </a:solidFill>
                <a:latin typeface="+mn-lt"/>
                <a:cs typeface="Calibri" panose="020F0502020204030204" pitchFamily="34" charset="0"/>
              </a:defRPr>
            </a:lvl3pPr>
          </a:lstStyle>
          <a:p>
            <a:pPr lvl="0"/>
            <a:r>
              <a:rPr lang="en-GB"/>
              <a:t>Edit Master text styles</a:t>
            </a:r>
          </a:p>
          <a:p>
            <a:pPr lvl="1"/>
            <a:r>
              <a:rPr lang="en-GB"/>
              <a:t>Second level</a:t>
            </a:r>
          </a:p>
          <a:p>
            <a:pPr lvl="2"/>
            <a:r>
              <a:rPr lang="en-GB"/>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609600" y="3337560"/>
            <a:ext cx="3328670" cy="1080000"/>
          </a:xfrm>
        </p:spPr>
        <p:txBody>
          <a:bodyPr>
            <a:noAutofit/>
          </a:bodyPr>
          <a:lstStyle>
            <a:lvl1pPr marL="18288" indent="0">
              <a:lnSpc>
                <a:spcPct val="100000"/>
              </a:lnSpc>
              <a:spcAft>
                <a:spcPts val="300"/>
              </a:spcAft>
              <a:buNone/>
              <a:defRPr sz="1800" b="0" cap="all" baseline="0">
                <a:solidFill>
                  <a:schemeClr val="accent1"/>
                </a:solidFill>
                <a:latin typeface="+mn-lt"/>
                <a:cs typeface="Calibri" panose="020F0502020204030204" pitchFamily="34" charset="0"/>
              </a:defRPr>
            </a:lvl1pPr>
            <a:lvl2pPr marL="18288" indent="0" algn="l">
              <a:lnSpc>
                <a:spcPct val="10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100000"/>
              </a:lnSpc>
              <a:spcBef>
                <a:spcPts val="0"/>
              </a:spcBef>
              <a:spcAft>
                <a:spcPts val="300"/>
              </a:spcAft>
              <a:buNone/>
              <a:defRPr sz="1400">
                <a:solidFill>
                  <a:schemeClr val="tx1"/>
                </a:solidFill>
                <a:latin typeface="+mn-lt"/>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8C39B1C2-65CF-4E3C-B34E-0954BB55D8E4}"/>
              </a:ext>
            </a:extLst>
          </p:cNvPr>
          <p:cNvSpPr>
            <a:spLocks noGrp="1"/>
          </p:cNvSpPr>
          <p:nvPr>
            <p:ph sz="quarter" idx="18" hasCustomPrompt="1"/>
          </p:nvPr>
        </p:nvSpPr>
        <p:spPr>
          <a:xfrm>
            <a:off x="4312730" y="1920240"/>
            <a:ext cx="7269653" cy="4100513"/>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a:t>Click icon to </a:t>
            </a:r>
            <a:br>
              <a:rPr lang="en-GB"/>
            </a:br>
            <a:r>
              <a:rPr lang="en-GB"/>
              <a:t>add object</a:t>
            </a:r>
          </a:p>
        </p:txBody>
      </p:sp>
      <p:sp>
        <p:nvSpPr>
          <p:cNvPr id="6" name="Date Placeholder 5">
            <a:extLst>
              <a:ext uri="{FF2B5EF4-FFF2-40B4-BE49-F238E27FC236}">
                <a16:creationId xmlns:a16="http://schemas.microsoft.com/office/drawing/2014/main" id="{8DB7DE2B-3BDD-5146-9B51-E5508BE0A132}"/>
              </a:ext>
            </a:extLst>
          </p:cNvPr>
          <p:cNvSpPr>
            <a:spLocks noGrp="1"/>
          </p:cNvSpPr>
          <p:nvPr>
            <p:ph type="dt" sz="half" idx="19"/>
          </p:nvPr>
        </p:nvSpPr>
        <p:spPr/>
        <p:txBody>
          <a:bodyPr/>
          <a:lstStyle/>
          <a:p>
            <a:endParaRPr lang="en-GB"/>
          </a:p>
        </p:txBody>
      </p:sp>
      <p:sp>
        <p:nvSpPr>
          <p:cNvPr id="7" name="Footer Placeholder 6">
            <a:extLst>
              <a:ext uri="{FF2B5EF4-FFF2-40B4-BE49-F238E27FC236}">
                <a16:creationId xmlns:a16="http://schemas.microsoft.com/office/drawing/2014/main" id="{C50269A9-E692-AB4E-8AFB-FA4A99B286BA}"/>
              </a:ext>
            </a:extLst>
          </p:cNvPr>
          <p:cNvSpPr>
            <a:spLocks noGrp="1"/>
          </p:cNvSpPr>
          <p:nvPr>
            <p:ph type="ftr" sz="quarter" idx="20"/>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A15D8BFF-0F48-A446-9A6B-41FC0E7230C9}"/>
              </a:ext>
            </a:extLst>
          </p:cNvPr>
          <p:cNvSpPr>
            <a:spLocks noGrp="1"/>
          </p:cNvSpPr>
          <p:nvPr>
            <p:ph type="sldNum" sz="quarter" idx="21"/>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24957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Large and Small 3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667BD7-ADDB-5744-B8EE-FCA1BC46C0CA}"/>
              </a:ext>
            </a:extLst>
          </p:cNvPr>
          <p:cNvSpPr>
            <a:spLocks noGrp="1"/>
          </p:cNvSpPr>
          <p:nvPr>
            <p:ph type="title"/>
          </p:nvPr>
        </p:nvSpPr>
        <p:spPr/>
        <p:txBody>
          <a:bodyPr/>
          <a:lstStyle/>
          <a:p>
            <a:r>
              <a:rPr lang="en-US"/>
              <a:t>Click to edit Master title style</a:t>
            </a:r>
            <a:endParaRPr lang="en-GB"/>
          </a:p>
        </p:txBody>
      </p:sp>
      <p:sp>
        <p:nvSpPr>
          <p:cNvPr id="8" name="Text Placeholder 7">
            <a:extLst>
              <a:ext uri="{FF2B5EF4-FFF2-40B4-BE49-F238E27FC236}">
                <a16:creationId xmlns:a16="http://schemas.microsoft.com/office/drawing/2014/main" id="{5FD7456B-5E64-6048-AFDC-E9E793E60CAE}"/>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14" name="Content Placeholder 3">
            <a:extLst>
              <a:ext uri="{FF2B5EF4-FFF2-40B4-BE49-F238E27FC236}">
                <a16:creationId xmlns:a16="http://schemas.microsoft.com/office/drawing/2014/main" id="{A1B28538-0660-496B-A807-0B64E788C55A}"/>
              </a:ext>
            </a:extLst>
          </p:cNvPr>
          <p:cNvSpPr>
            <a:spLocks noGrp="1"/>
          </p:cNvSpPr>
          <p:nvPr>
            <p:ph sz="quarter" idx="16"/>
          </p:nvPr>
        </p:nvSpPr>
        <p:spPr>
          <a:xfrm>
            <a:off x="609600" y="1920239"/>
            <a:ext cx="5212080" cy="4142231"/>
          </a:xfrm>
        </p:spPr>
        <p:txBody>
          <a:bodyPr anchor="t"/>
          <a:lstStyle>
            <a:lvl1pPr marL="18288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lang="en-GB" sz="2300" kern="1200" dirty="0">
                <a:solidFill>
                  <a:schemeClr val="tx1"/>
                </a:solidFill>
                <a:latin typeface="+mn-lt"/>
                <a:ea typeface="+mn-ea"/>
                <a:cs typeface="Calibri" panose="020F0502020204030204" pitchFamily="34" charset="0"/>
              </a:defRPr>
            </a:lvl1pPr>
            <a:lvl2pPr marL="36576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2pPr>
            <a:lvl3pPr marL="54864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3pPr>
            <a:lvl4pPr marL="73152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4pPr>
            <a:lvl5pPr marL="91440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5pPr>
          </a:lstStyle>
          <a:p>
            <a:pPr marL="182880" marR="0" lvl="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Click to edit Master text styles</a:t>
            </a:r>
          </a:p>
          <a:p>
            <a:pPr marL="182880" marR="0" lvl="1"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Second level</a:t>
            </a:r>
          </a:p>
          <a:p>
            <a:pPr marL="182880" marR="0" lvl="2"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Third level</a:t>
            </a:r>
          </a:p>
          <a:p>
            <a:pPr marL="182880" marR="0" lvl="3"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Fourth level</a:t>
            </a:r>
          </a:p>
          <a:p>
            <a:pPr marL="182880" marR="0" lvl="4"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Fifth level</a:t>
            </a:r>
            <a:endParaRPr kumimoji="0" lang="en-US" sz="1100" b="0" i="0" u="none" strike="noStrike" kern="1200" cap="none" spc="0" normalizeH="0" baseline="0" noProof="0">
              <a:ln>
                <a:noFill/>
              </a:ln>
              <a:solidFill>
                <a:srgbClr val="000000"/>
              </a:solidFill>
              <a:effectLst/>
              <a:uLnTx/>
              <a:uFillTx/>
              <a:latin typeface="+mn-lt"/>
              <a:ea typeface="+mn-ea"/>
              <a:cs typeface="Calibri" panose="020F0502020204030204" pitchFamily="34" charset="0"/>
            </a:endParaRPr>
          </a:p>
        </p:txBody>
      </p:sp>
      <p:sp>
        <p:nvSpPr>
          <p:cNvPr id="16" name="Content Placeholder 3">
            <a:extLst>
              <a:ext uri="{FF2B5EF4-FFF2-40B4-BE49-F238E27FC236}">
                <a16:creationId xmlns:a16="http://schemas.microsoft.com/office/drawing/2014/main" id="{02FB1B36-F80E-4723-83CF-0A5EA55833BF}"/>
              </a:ext>
            </a:extLst>
          </p:cNvPr>
          <p:cNvSpPr>
            <a:spLocks noGrp="1"/>
          </p:cNvSpPr>
          <p:nvPr>
            <p:ph sz="quarter" idx="17" hasCustomPrompt="1"/>
          </p:nvPr>
        </p:nvSpPr>
        <p:spPr>
          <a:xfrm>
            <a:off x="6367274" y="1920239"/>
            <a:ext cx="2468880" cy="3609405"/>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a:t>Click icon to </a:t>
            </a:r>
            <a:br>
              <a:rPr lang="en-GB"/>
            </a:br>
            <a:r>
              <a:rPr lang="en-GB"/>
              <a:t>add object</a:t>
            </a:r>
          </a:p>
        </p:txBody>
      </p:sp>
      <p:sp>
        <p:nvSpPr>
          <p:cNvPr id="6" name="Date Placeholder 5">
            <a:extLst>
              <a:ext uri="{FF2B5EF4-FFF2-40B4-BE49-F238E27FC236}">
                <a16:creationId xmlns:a16="http://schemas.microsoft.com/office/drawing/2014/main" id="{B4B659F7-F57B-7C41-97A6-89F003EAE8AE}"/>
              </a:ext>
            </a:extLst>
          </p:cNvPr>
          <p:cNvSpPr>
            <a:spLocks noGrp="1"/>
          </p:cNvSpPr>
          <p:nvPr>
            <p:ph type="dt" sz="half" idx="21"/>
          </p:nvPr>
        </p:nvSpPr>
        <p:spPr/>
        <p:txBody>
          <a:bodyPr/>
          <a:lstStyle/>
          <a:p>
            <a:endParaRPr lang="en-GB"/>
          </a:p>
        </p:txBody>
      </p:sp>
      <p:sp>
        <p:nvSpPr>
          <p:cNvPr id="7" name="Footer Placeholder 6">
            <a:extLst>
              <a:ext uri="{FF2B5EF4-FFF2-40B4-BE49-F238E27FC236}">
                <a16:creationId xmlns:a16="http://schemas.microsoft.com/office/drawing/2014/main" id="{B77DB02C-7D1F-1743-BB98-4395DA25C132}"/>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3B146575-4D7B-A44A-ABBE-D104595C9193}"/>
              </a:ext>
            </a:extLst>
          </p:cNvPr>
          <p:cNvSpPr>
            <a:spLocks noGrp="1"/>
          </p:cNvSpPr>
          <p:nvPr>
            <p:ph type="sldNum" sz="quarter" idx="23"/>
          </p:nvPr>
        </p:nvSpPr>
        <p:spPr/>
        <p:txBody>
          <a:bodyPr/>
          <a:lstStyle/>
          <a:p>
            <a:fld id="{267CDB12-45E5-4FD7-AE50-9CB5AFC72BA1}" type="slidenum">
              <a:rPr lang="en-GB" smtClean="0"/>
              <a:pPr/>
              <a:t>‹Nr.›</a:t>
            </a:fld>
            <a:endParaRPr lang="en-GB"/>
          </a:p>
        </p:txBody>
      </p:sp>
      <p:sp>
        <p:nvSpPr>
          <p:cNvPr id="13" name="Content Placeholder 3">
            <a:extLst>
              <a:ext uri="{FF2B5EF4-FFF2-40B4-BE49-F238E27FC236}">
                <a16:creationId xmlns:a16="http://schemas.microsoft.com/office/drawing/2014/main" id="{4E7B4A80-82BB-40D8-838C-669C383B2556}"/>
              </a:ext>
            </a:extLst>
          </p:cNvPr>
          <p:cNvSpPr>
            <a:spLocks noGrp="1"/>
          </p:cNvSpPr>
          <p:nvPr>
            <p:ph sz="quarter" idx="25" hasCustomPrompt="1"/>
          </p:nvPr>
        </p:nvSpPr>
        <p:spPr>
          <a:xfrm>
            <a:off x="9113520" y="1920240"/>
            <a:ext cx="2468880" cy="3609404"/>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a:t>Click icon to </a:t>
            </a:r>
            <a:br>
              <a:rPr lang="en-GB"/>
            </a:br>
            <a:r>
              <a:rPr lang="en-GB"/>
              <a:t>add object</a:t>
            </a:r>
          </a:p>
        </p:txBody>
      </p:sp>
    </p:spTree>
    <p:extLst>
      <p:ext uri="{BB962C8B-B14F-4D97-AF65-F5344CB8AC3E}">
        <p14:creationId xmlns:p14="http://schemas.microsoft.com/office/powerpoint/2010/main" val="80967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mall and Large 3 Content">
    <p:spTree>
      <p:nvGrpSpPr>
        <p:cNvPr id="1" name=""/>
        <p:cNvGrpSpPr/>
        <p:nvPr/>
      </p:nvGrpSpPr>
      <p:grpSpPr>
        <a:xfrm>
          <a:off x="0" y="0"/>
          <a:ext cx="0" cy="0"/>
          <a:chOff x="0" y="0"/>
          <a:chExt cx="0" cy="0"/>
        </a:xfrm>
      </p:grpSpPr>
      <p:sp>
        <p:nvSpPr>
          <p:cNvPr id="14" name="Content Placeholder 3">
            <a:extLst>
              <a:ext uri="{FF2B5EF4-FFF2-40B4-BE49-F238E27FC236}">
                <a16:creationId xmlns:a16="http://schemas.microsoft.com/office/drawing/2014/main" id="{59525DAF-E226-4FE5-A8BF-23532C14A8E9}"/>
              </a:ext>
            </a:extLst>
          </p:cNvPr>
          <p:cNvSpPr>
            <a:spLocks noGrp="1"/>
          </p:cNvSpPr>
          <p:nvPr>
            <p:ph sz="quarter" idx="16"/>
          </p:nvPr>
        </p:nvSpPr>
        <p:spPr>
          <a:xfrm>
            <a:off x="6373368" y="1920240"/>
            <a:ext cx="5209032" cy="4142232"/>
          </a:xfrm>
        </p:spPr>
        <p:txBody>
          <a:bodyPr anchor="t"/>
          <a:lstStyle>
            <a:lvl1pPr marL="18288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lang="en-GB" sz="2300" kern="1200" dirty="0">
                <a:solidFill>
                  <a:schemeClr val="tx1"/>
                </a:solidFill>
                <a:latin typeface="+mn-lt"/>
                <a:ea typeface="+mn-ea"/>
                <a:cs typeface="Calibri" panose="020F0502020204030204" pitchFamily="34" charset="0"/>
              </a:defRPr>
            </a:lvl1pPr>
            <a:lvl2pPr marL="36576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2pPr>
            <a:lvl3pPr marL="54864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3pPr>
            <a:lvl4pPr marL="73152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4pPr>
            <a:lvl5pPr marL="91440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5pPr>
          </a:lstStyle>
          <a:p>
            <a:pPr marL="182880" marR="0" lvl="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Click to edit Master text styles</a:t>
            </a:r>
          </a:p>
          <a:p>
            <a:pPr marL="182880" marR="0" lvl="1"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Second level</a:t>
            </a:r>
          </a:p>
          <a:p>
            <a:pPr marL="182880" marR="0" lvl="2"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Third level</a:t>
            </a:r>
          </a:p>
          <a:p>
            <a:pPr marL="182880" marR="0" lvl="3"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Fourth level</a:t>
            </a:r>
          </a:p>
          <a:p>
            <a:pPr marL="182880" marR="0" lvl="4"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Fifth level</a:t>
            </a:r>
            <a:endParaRPr kumimoji="0" lang="en-US" sz="1100" b="0" i="0" u="none" strike="noStrike" kern="1200" cap="none" spc="0" normalizeH="0" baseline="0" noProof="0">
              <a:ln>
                <a:noFill/>
              </a:ln>
              <a:solidFill>
                <a:srgbClr val="000000"/>
              </a:solidFill>
              <a:effectLst/>
              <a:uLnTx/>
              <a:uFillTx/>
              <a:latin typeface="+mn-lt"/>
              <a:ea typeface="+mn-ea"/>
              <a:cs typeface="Calibri" panose="020F0502020204030204" pitchFamily="34" charset="0"/>
            </a:endParaRPr>
          </a:p>
        </p:txBody>
      </p:sp>
      <p:sp>
        <p:nvSpPr>
          <p:cNvPr id="20" name="Content Placeholder 3">
            <a:extLst>
              <a:ext uri="{FF2B5EF4-FFF2-40B4-BE49-F238E27FC236}">
                <a16:creationId xmlns:a16="http://schemas.microsoft.com/office/drawing/2014/main" id="{F3B72441-99EC-4856-8AF5-149EC82513DA}"/>
              </a:ext>
            </a:extLst>
          </p:cNvPr>
          <p:cNvSpPr>
            <a:spLocks noGrp="1"/>
          </p:cNvSpPr>
          <p:nvPr>
            <p:ph sz="quarter" idx="18" hasCustomPrompt="1"/>
          </p:nvPr>
        </p:nvSpPr>
        <p:spPr>
          <a:xfrm>
            <a:off x="606552" y="1920240"/>
            <a:ext cx="2468880" cy="3609404"/>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a:t>Click icon to </a:t>
            </a:r>
            <a:br>
              <a:rPr lang="en-GB"/>
            </a:br>
            <a:r>
              <a:rPr lang="en-GB"/>
              <a:t>add object</a:t>
            </a:r>
          </a:p>
        </p:txBody>
      </p:sp>
      <p:sp>
        <p:nvSpPr>
          <p:cNvPr id="15" name="Content Placeholder 3">
            <a:extLst>
              <a:ext uri="{FF2B5EF4-FFF2-40B4-BE49-F238E27FC236}">
                <a16:creationId xmlns:a16="http://schemas.microsoft.com/office/drawing/2014/main" id="{C7EA07DA-ED1F-4164-A340-C1FECD7806B9}"/>
              </a:ext>
            </a:extLst>
          </p:cNvPr>
          <p:cNvSpPr>
            <a:spLocks noGrp="1"/>
          </p:cNvSpPr>
          <p:nvPr>
            <p:ph sz="quarter" idx="25" hasCustomPrompt="1"/>
          </p:nvPr>
        </p:nvSpPr>
        <p:spPr>
          <a:xfrm>
            <a:off x="3355668" y="1920240"/>
            <a:ext cx="2468880" cy="3609404"/>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a:t>Click icon to </a:t>
            </a:r>
            <a:br>
              <a:rPr lang="en-GB"/>
            </a:br>
            <a:r>
              <a:rPr lang="en-GB"/>
              <a:t>add object</a:t>
            </a:r>
          </a:p>
        </p:txBody>
      </p:sp>
      <p:sp>
        <p:nvSpPr>
          <p:cNvPr id="8" name="Text Placeholder 7">
            <a:extLst>
              <a:ext uri="{FF2B5EF4-FFF2-40B4-BE49-F238E27FC236}">
                <a16:creationId xmlns:a16="http://schemas.microsoft.com/office/drawing/2014/main" id="{E17F690D-AC76-504B-9894-B8CD580E7D1F}"/>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2" name="Title 1">
            <a:extLst>
              <a:ext uri="{FF2B5EF4-FFF2-40B4-BE49-F238E27FC236}">
                <a16:creationId xmlns:a16="http://schemas.microsoft.com/office/drawing/2014/main" id="{F2DE1940-5851-E34B-A047-B431B4BF78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6CCD59-1D66-F04E-B8E8-79D82378809A}"/>
              </a:ext>
            </a:extLst>
          </p:cNvPr>
          <p:cNvSpPr>
            <a:spLocks noGrp="1"/>
          </p:cNvSpPr>
          <p:nvPr>
            <p:ph type="dt" sz="half" idx="21"/>
          </p:nvPr>
        </p:nvSpPr>
        <p:spPr/>
        <p:txBody>
          <a:bodyPr/>
          <a:lstStyle/>
          <a:p>
            <a:endParaRPr lang="en-GB"/>
          </a:p>
        </p:txBody>
      </p:sp>
      <p:sp>
        <p:nvSpPr>
          <p:cNvPr id="4" name="Footer Placeholder 3">
            <a:extLst>
              <a:ext uri="{FF2B5EF4-FFF2-40B4-BE49-F238E27FC236}">
                <a16:creationId xmlns:a16="http://schemas.microsoft.com/office/drawing/2014/main" id="{F876E809-6D27-D847-9102-14C84F9BB7D2}"/>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5" name="Slide Number Placeholder 4">
            <a:extLst>
              <a:ext uri="{FF2B5EF4-FFF2-40B4-BE49-F238E27FC236}">
                <a16:creationId xmlns:a16="http://schemas.microsoft.com/office/drawing/2014/main" id="{F4BD33CF-EF93-9E44-903A-E85F76CCE7B4}"/>
              </a:ext>
            </a:extLst>
          </p:cNvPr>
          <p:cNvSpPr>
            <a:spLocks noGrp="1"/>
          </p:cNvSpPr>
          <p:nvPr>
            <p:ph type="sldNum" sz="quarter" idx="23"/>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386864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and Photo">
    <p:bg>
      <p:bgPr>
        <a:solidFill>
          <a:schemeClr val="bg1"/>
        </a:solidFill>
        <a:effectLst/>
      </p:bgPr>
    </p:bg>
    <p:spTree>
      <p:nvGrpSpPr>
        <p:cNvPr id="1" name=""/>
        <p:cNvGrpSpPr/>
        <p:nvPr/>
      </p:nvGrpSpPr>
      <p:grpSpPr>
        <a:xfrm>
          <a:off x="0" y="0"/>
          <a:ext cx="0" cy="0"/>
          <a:chOff x="0" y="0"/>
          <a:chExt cx="0" cy="0"/>
        </a:xfrm>
      </p:grpSpPr>
      <p:sp>
        <p:nvSpPr>
          <p:cNvPr id="20" name="Text Placeholder 7">
            <a:extLst>
              <a:ext uri="{FF2B5EF4-FFF2-40B4-BE49-F238E27FC236}">
                <a16:creationId xmlns:a16="http://schemas.microsoft.com/office/drawing/2014/main" id="{CF50DE83-481E-9B45-9EBC-5C3646FF7735}"/>
              </a:ext>
            </a:extLst>
          </p:cNvPr>
          <p:cNvSpPr>
            <a:spLocks noGrp="1"/>
          </p:cNvSpPr>
          <p:nvPr>
            <p:ph type="body" sz="quarter" idx="13" hasCustomPrompt="1"/>
          </p:nvPr>
        </p:nvSpPr>
        <p:spPr>
          <a:xfrm>
            <a:off x="609600" y="1426464"/>
            <a:ext cx="50546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25" name="Picture Placeholder 3">
            <a:extLst>
              <a:ext uri="{FF2B5EF4-FFF2-40B4-BE49-F238E27FC236}">
                <a16:creationId xmlns:a16="http://schemas.microsoft.com/office/drawing/2014/main" id="{FC293AC8-10B8-4969-B6D2-FA05ED9AE145}"/>
              </a:ext>
              <a:ext uri="{C183D7F6-B498-43B3-948B-1728B52AA6E4}">
                <adec:decorative xmlns:adec="http://schemas.microsoft.com/office/drawing/2017/decorative" val="1"/>
              </a:ext>
            </a:extLst>
          </p:cNvPr>
          <p:cNvSpPr>
            <a:spLocks noGrp="1"/>
          </p:cNvSpPr>
          <p:nvPr>
            <p:ph type="pic" sz="quarter" idx="15" hasCustomPrompt="1"/>
          </p:nvPr>
        </p:nvSpPr>
        <p:spPr>
          <a:xfrm>
            <a:off x="6096000" y="-9144"/>
            <a:ext cx="6108192" cy="6879600"/>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17" name="TextBox 16">
            <a:extLst>
              <a:ext uri="{FF2B5EF4-FFF2-40B4-BE49-F238E27FC236}">
                <a16:creationId xmlns:a16="http://schemas.microsoft.com/office/drawing/2014/main" id="{7E5A9918-D0F1-4E3A-BC00-0A470C1DFF2D}"/>
              </a:ext>
            </a:extLst>
          </p:cNvPr>
          <p:cNvSpPr txBox="1"/>
          <p:nvPr userDrawn="1"/>
        </p:nvSpPr>
        <p:spPr>
          <a:xfrm>
            <a:off x="6215791" y="6957236"/>
            <a:ext cx="5976209" cy="1015663"/>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https://avevaimages.thirdlight.com/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789E2BC8-79D1-C540-9D53-9B21B5AA8E89}"/>
              </a:ext>
            </a:extLst>
          </p:cNvPr>
          <p:cNvSpPr>
            <a:spLocks noGrp="1"/>
          </p:cNvSpPr>
          <p:nvPr>
            <p:ph type="title"/>
          </p:nvPr>
        </p:nvSpPr>
        <p:spPr>
          <a:xfrm>
            <a:off x="612648" y="585216"/>
            <a:ext cx="5051552" cy="804672"/>
          </a:xfrm>
        </p:spPr>
        <p:txBody>
          <a:bodyPr/>
          <a:lstStyle/>
          <a:p>
            <a:r>
              <a:rPr lang="en-US"/>
              <a:t>Click to edit Master title style</a:t>
            </a:r>
          </a:p>
        </p:txBody>
      </p:sp>
      <p:sp>
        <p:nvSpPr>
          <p:cNvPr id="2" name="Date Placeholder 1">
            <a:extLst>
              <a:ext uri="{FF2B5EF4-FFF2-40B4-BE49-F238E27FC236}">
                <a16:creationId xmlns:a16="http://schemas.microsoft.com/office/drawing/2014/main" id="{BB0DE516-157F-464E-96E8-5654E5C6DD44}"/>
              </a:ext>
            </a:extLst>
          </p:cNvPr>
          <p:cNvSpPr>
            <a:spLocks noGrp="1"/>
          </p:cNvSpPr>
          <p:nvPr>
            <p:ph type="dt" sz="half" idx="21"/>
          </p:nvPr>
        </p:nvSpPr>
        <p:spPr/>
        <p:txBody>
          <a:bodyPr/>
          <a:lstStyle/>
          <a:p>
            <a:endParaRPr lang="en-GB"/>
          </a:p>
        </p:txBody>
      </p:sp>
      <p:sp>
        <p:nvSpPr>
          <p:cNvPr id="9" name="Footer Placeholder 8">
            <a:extLst>
              <a:ext uri="{FF2B5EF4-FFF2-40B4-BE49-F238E27FC236}">
                <a16:creationId xmlns:a16="http://schemas.microsoft.com/office/drawing/2014/main" id="{D942DE20-7B2B-EA43-969E-C8BA829045DB}"/>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10" name="Slide Number Placeholder 9">
            <a:extLst>
              <a:ext uri="{FF2B5EF4-FFF2-40B4-BE49-F238E27FC236}">
                <a16:creationId xmlns:a16="http://schemas.microsoft.com/office/drawing/2014/main" id="{551F292F-A06B-E940-8CC4-4098518C5EBC}"/>
              </a:ext>
            </a:extLst>
          </p:cNvPr>
          <p:cNvSpPr>
            <a:spLocks noGrp="1"/>
          </p:cNvSpPr>
          <p:nvPr>
            <p:ph type="sldNum" sz="quarter" idx="23"/>
          </p:nvPr>
        </p:nvSpPr>
        <p:spPr/>
        <p:txBody>
          <a:bodyPr/>
          <a:lstStyle/>
          <a:p>
            <a:fld id="{267CDB12-45E5-4FD7-AE50-9CB5AFC72BA1}" type="slidenum">
              <a:rPr lang="en-GB" smtClean="0"/>
              <a:pPr/>
              <a:t>‹Nr.›</a:t>
            </a:fld>
            <a:endParaRPr lang="en-GB"/>
          </a:p>
        </p:txBody>
      </p:sp>
      <p:sp>
        <p:nvSpPr>
          <p:cNvPr id="6" name="Content Placeholder 5">
            <a:extLst>
              <a:ext uri="{FF2B5EF4-FFF2-40B4-BE49-F238E27FC236}">
                <a16:creationId xmlns:a16="http://schemas.microsoft.com/office/drawing/2014/main" id="{0E4A2360-A079-4C84-B980-7259F9ADC0B0}"/>
              </a:ext>
            </a:extLst>
          </p:cNvPr>
          <p:cNvSpPr>
            <a:spLocks noGrp="1"/>
          </p:cNvSpPr>
          <p:nvPr>
            <p:ph sz="quarter" idx="24"/>
          </p:nvPr>
        </p:nvSpPr>
        <p:spPr>
          <a:xfrm>
            <a:off x="609600" y="1920240"/>
            <a:ext cx="5056632"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Online Image Placeholder 7">
            <a:extLst>
              <a:ext uri="{FF2B5EF4-FFF2-40B4-BE49-F238E27FC236}">
                <a16:creationId xmlns:a16="http://schemas.microsoft.com/office/drawing/2014/main" id="{6934093B-F2A7-4E1E-B334-D9A404D4110A}"/>
              </a:ext>
            </a:extLst>
          </p:cNvPr>
          <p:cNvSpPr>
            <a:spLocks noGrp="1" noSelect="1"/>
          </p:cNvSpPr>
          <p:nvPr>
            <p:ph type="clipArt" sz="quarter" idx="20" hasCustomPrompt="1"/>
          </p:nvPr>
        </p:nvSpPr>
        <p:spPr>
          <a:xfrm>
            <a:off x="10422144" y="6310008"/>
            <a:ext cx="1157208" cy="262560"/>
          </a:xfrm>
          <a:blipFill>
            <a:blip r:embed="rId2"/>
            <a:stretch>
              <a:fillRect/>
            </a:stretch>
          </a:blipFill>
        </p:spPr>
        <p:txBody>
          <a:bodyPr/>
          <a:lstStyle>
            <a:lvl1pPr marL="14414" indent="0">
              <a:buFontTx/>
              <a:buNone/>
              <a:defRPr/>
            </a:lvl1pPr>
          </a:lstStyle>
          <a:p>
            <a:r>
              <a:rPr lang="en-GB"/>
              <a:t> </a:t>
            </a:r>
          </a:p>
        </p:txBody>
      </p:sp>
    </p:spTree>
    <p:extLst>
      <p:ext uri="{BB962C8B-B14F-4D97-AF65-F5344CB8AC3E}">
        <p14:creationId xmlns:p14="http://schemas.microsoft.com/office/powerpoint/2010/main" val="118292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and Content">
    <p:bg>
      <p:bgPr>
        <a:solidFill>
          <a:schemeClr val="bg1"/>
        </a:solidFill>
        <a:effectLst/>
      </p:bgPr>
    </p:bg>
    <p:spTree>
      <p:nvGrpSpPr>
        <p:cNvPr id="1" name=""/>
        <p:cNvGrpSpPr/>
        <p:nvPr/>
      </p:nvGrpSpPr>
      <p:grpSpPr>
        <a:xfrm>
          <a:off x="0" y="0"/>
          <a:ext cx="0" cy="0"/>
          <a:chOff x="0" y="0"/>
          <a:chExt cx="0" cy="0"/>
        </a:xfrm>
      </p:grpSpPr>
      <p:sp>
        <p:nvSpPr>
          <p:cNvPr id="37" name="Picture Placeholder 3">
            <a:extLst>
              <a:ext uri="{FF2B5EF4-FFF2-40B4-BE49-F238E27FC236}">
                <a16:creationId xmlns:a16="http://schemas.microsoft.com/office/drawing/2014/main" id="{9A8A3119-8FBA-4783-8FBD-9A15FFC02902}"/>
              </a:ext>
              <a:ext uri="{C183D7F6-B498-43B3-948B-1728B52AA6E4}">
                <adec:decorative xmlns:adec="http://schemas.microsoft.com/office/drawing/2017/decorative" val="1"/>
              </a:ext>
            </a:extLst>
          </p:cNvPr>
          <p:cNvSpPr>
            <a:spLocks noGrp="1"/>
          </p:cNvSpPr>
          <p:nvPr>
            <p:ph type="pic" sz="quarter" idx="15" hasCustomPrompt="1"/>
          </p:nvPr>
        </p:nvSpPr>
        <p:spPr>
          <a:xfrm>
            <a:off x="-9144" y="-9144"/>
            <a:ext cx="6108192" cy="6885432"/>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25" name="Text Placeholder 7">
            <a:extLst>
              <a:ext uri="{FF2B5EF4-FFF2-40B4-BE49-F238E27FC236}">
                <a16:creationId xmlns:a16="http://schemas.microsoft.com/office/drawing/2014/main" id="{92053DD7-7B95-4D58-8EBA-0F48F7F1E9C6}"/>
              </a:ext>
            </a:extLst>
          </p:cNvPr>
          <p:cNvSpPr>
            <a:spLocks noGrp="1"/>
          </p:cNvSpPr>
          <p:nvPr>
            <p:ph type="body" sz="quarter" idx="13" hasCustomPrompt="1"/>
          </p:nvPr>
        </p:nvSpPr>
        <p:spPr>
          <a:xfrm>
            <a:off x="6339317" y="1426464"/>
            <a:ext cx="5226797"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pic>
        <p:nvPicPr>
          <p:cNvPr id="13" name="Picture 12">
            <a:extLst>
              <a:ext uri="{FF2B5EF4-FFF2-40B4-BE49-F238E27FC236}">
                <a16:creationId xmlns:a16="http://schemas.microsoft.com/office/drawing/2014/main" id="{4DFF57C2-9664-3649-84D5-BF718DBEE6B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422144" y="6310008"/>
            <a:ext cx="1157208" cy="262560"/>
          </a:xfrm>
          <a:prstGeom prst="rect">
            <a:avLst/>
          </a:prstGeom>
        </p:spPr>
      </p:pic>
      <p:cxnSp>
        <p:nvCxnSpPr>
          <p:cNvPr id="42" name="Straight Connector 41">
            <a:extLst>
              <a:ext uri="{FF2B5EF4-FFF2-40B4-BE49-F238E27FC236}">
                <a16:creationId xmlns:a16="http://schemas.microsoft.com/office/drawing/2014/main" id="{5A47EF7E-78E8-D947-BFA7-CCE6EC827D75}"/>
              </a:ext>
            </a:extLst>
          </p:cNvPr>
          <p:cNvCxnSpPr>
            <a:cxnSpLocks/>
          </p:cNvCxnSpPr>
          <p:nvPr userDrawn="1"/>
        </p:nvCxnSpPr>
        <p:spPr>
          <a:xfrm flipH="1">
            <a:off x="6339317" y="452090"/>
            <a:ext cx="9144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sp>
        <p:nvSpPr>
          <p:cNvPr id="26" name="TextBox 25">
            <a:extLst>
              <a:ext uri="{FF2B5EF4-FFF2-40B4-BE49-F238E27FC236}">
                <a16:creationId xmlns:a16="http://schemas.microsoft.com/office/drawing/2014/main" id="{6AF92091-8416-433B-9488-D438A02ED0B7}"/>
              </a:ext>
            </a:extLst>
          </p:cNvPr>
          <p:cNvSpPr txBox="1"/>
          <p:nvPr userDrawn="1"/>
        </p:nvSpPr>
        <p:spPr>
          <a:xfrm>
            <a:off x="0" y="6957236"/>
            <a:ext cx="6108192" cy="1015663"/>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t>
            </a:r>
            <a:r>
              <a:rPr lang="en-GB" sz="1000" b="0" err="1">
                <a:solidFill>
                  <a:schemeClr val="bg1">
                    <a:lumMod val="65000"/>
                  </a:schemeClr>
                </a:solidFill>
                <a:latin typeface="Calibri" panose="020F0502020204030204" pitchFamily="34" charset="0"/>
                <a:cs typeface="Calibri" panose="020F0502020204030204" pitchFamily="34" charset="0"/>
              </a:rPr>
              <a:t>avevaimages.thirdlight.com</a:t>
            </a:r>
            <a:r>
              <a:rPr lang="en-GB" sz="1000" b="0">
                <a:solidFill>
                  <a:schemeClr val="bg1">
                    <a:lumMod val="65000"/>
                  </a:schemeClr>
                </a:solidFill>
                <a:latin typeface="Calibri" panose="020F0502020204030204" pitchFamily="34" charset="0"/>
                <a:cs typeface="Calibri" panose="020F0502020204030204" pitchFamily="34" charset="0"/>
              </a:rPr>
              <a:t>/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320E0FB1-09C1-034E-813E-144D3484C321}"/>
              </a:ext>
            </a:extLst>
          </p:cNvPr>
          <p:cNvSpPr>
            <a:spLocks noGrp="1"/>
          </p:cNvSpPr>
          <p:nvPr>
            <p:ph type="title"/>
          </p:nvPr>
        </p:nvSpPr>
        <p:spPr>
          <a:xfrm>
            <a:off x="6339317" y="585216"/>
            <a:ext cx="5234940" cy="804672"/>
          </a:xfrm>
        </p:spPr>
        <p:txBody>
          <a:bodyPr/>
          <a:lstStyle/>
          <a:p>
            <a:r>
              <a:rPr lang="en-US"/>
              <a:t>Click to edit Master title style</a:t>
            </a:r>
          </a:p>
        </p:txBody>
      </p:sp>
      <p:sp>
        <p:nvSpPr>
          <p:cNvPr id="6" name="Content Placeholder 5">
            <a:extLst>
              <a:ext uri="{FF2B5EF4-FFF2-40B4-BE49-F238E27FC236}">
                <a16:creationId xmlns:a16="http://schemas.microsoft.com/office/drawing/2014/main" id="{4C1807C1-A329-4D76-82E3-A2492F37D34D}"/>
              </a:ext>
            </a:extLst>
          </p:cNvPr>
          <p:cNvSpPr>
            <a:spLocks noGrp="1"/>
          </p:cNvSpPr>
          <p:nvPr>
            <p:ph sz="quarter" idx="20"/>
          </p:nvPr>
        </p:nvSpPr>
        <p:spPr>
          <a:xfrm>
            <a:off x="6338888" y="1920240"/>
            <a:ext cx="5235575"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46E5D1-8471-4142-9FF7-7CFB7C63627C}"/>
              </a:ext>
            </a:extLst>
          </p:cNvPr>
          <p:cNvSpPr>
            <a:spLocks noGrp="1"/>
          </p:cNvSpPr>
          <p:nvPr>
            <p:ph type="dt" sz="half" idx="21"/>
          </p:nvPr>
        </p:nvSpPr>
        <p:spPr/>
        <p:txBody>
          <a:bodyPr/>
          <a:lstStyle/>
          <a:p>
            <a:endParaRPr lang="en-GB"/>
          </a:p>
        </p:txBody>
      </p:sp>
      <p:sp>
        <p:nvSpPr>
          <p:cNvPr id="7" name="Footer Placeholder 6">
            <a:extLst>
              <a:ext uri="{FF2B5EF4-FFF2-40B4-BE49-F238E27FC236}">
                <a16:creationId xmlns:a16="http://schemas.microsoft.com/office/drawing/2014/main" id="{8FC2432D-577E-3640-97AF-BF775FD943D8}"/>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9CA9E565-F5B7-1D4A-80D7-0A91592788DB}"/>
              </a:ext>
            </a:extLst>
          </p:cNvPr>
          <p:cNvSpPr>
            <a:spLocks noGrp="1"/>
          </p:cNvSpPr>
          <p:nvPr>
            <p:ph type="sldNum" sz="quarter" idx="23"/>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311338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and Narrow Photo">
    <p:bg>
      <p:bgPr>
        <a:solidFill>
          <a:schemeClr val="bg1"/>
        </a:solidFill>
        <a:effectLst/>
      </p:bgPr>
    </p:bg>
    <p:spTree>
      <p:nvGrpSpPr>
        <p:cNvPr id="1" name=""/>
        <p:cNvGrpSpPr/>
        <p:nvPr/>
      </p:nvGrpSpPr>
      <p:grpSpPr>
        <a:xfrm>
          <a:off x="0" y="0"/>
          <a:ext cx="0" cy="0"/>
          <a:chOff x="0" y="0"/>
          <a:chExt cx="0" cy="0"/>
        </a:xfrm>
      </p:grpSpPr>
      <p:sp>
        <p:nvSpPr>
          <p:cNvPr id="21" name="Text Placeholder 7">
            <a:extLst>
              <a:ext uri="{FF2B5EF4-FFF2-40B4-BE49-F238E27FC236}">
                <a16:creationId xmlns:a16="http://schemas.microsoft.com/office/drawing/2014/main" id="{A54A5263-9E93-BF43-A15F-DBB8E60FB288}"/>
              </a:ext>
            </a:extLst>
          </p:cNvPr>
          <p:cNvSpPr>
            <a:spLocks noGrp="1"/>
          </p:cNvSpPr>
          <p:nvPr>
            <p:ph type="body" sz="quarter" idx="13" hasCustomPrompt="1"/>
          </p:nvPr>
        </p:nvSpPr>
        <p:spPr>
          <a:xfrm>
            <a:off x="609600" y="1426464"/>
            <a:ext cx="716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609600" y="5673307"/>
            <a:ext cx="7162800" cy="365760"/>
          </a:xfrm>
        </p:spPr>
        <p:txBody>
          <a:bodyPr anchor="b">
            <a:noAutofit/>
          </a:bodyPr>
          <a:lstStyle>
            <a:lvl1pPr marL="0" indent="0">
              <a:lnSpc>
                <a:spcPts val="1200"/>
              </a:lnSpc>
              <a:spcAft>
                <a:spcPts val="0"/>
              </a:spcAft>
              <a:buNone/>
              <a:defRPr sz="1000" b="0" cap="none" baseline="0">
                <a:solidFill>
                  <a:schemeClr val="tx1"/>
                </a:solidFill>
                <a:latin typeface="+mn-lt"/>
                <a:cs typeface="Calibri" panose="020F0502020204030204" pitchFamily="34" charset="0"/>
              </a:defRPr>
            </a:lvl1pPr>
          </a:lstStyle>
          <a:p>
            <a:pPr lvl="0"/>
            <a:r>
              <a:rPr lang="en-GB"/>
              <a:t>Insert Reference, Source or Caption text</a:t>
            </a:r>
          </a:p>
        </p:txBody>
      </p:sp>
      <p:sp>
        <p:nvSpPr>
          <p:cNvPr id="27" name="Picture Placeholder 3">
            <a:extLst>
              <a:ext uri="{FF2B5EF4-FFF2-40B4-BE49-F238E27FC236}">
                <a16:creationId xmlns:a16="http://schemas.microsoft.com/office/drawing/2014/main" id="{6B4653AF-6DD3-47CE-92B6-B0560F7D04D9}"/>
              </a:ext>
              <a:ext uri="{C183D7F6-B498-43B3-948B-1728B52AA6E4}">
                <adec:decorative xmlns:adec="http://schemas.microsoft.com/office/drawing/2017/decorative" val="1"/>
              </a:ext>
            </a:extLst>
          </p:cNvPr>
          <p:cNvSpPr>
            <a:spLocks noGrp="1"/>
          </p:cNvSpPr>
          <p:nvPr>
            <p:ph type="pic" sz="quarter" idx="15" hasCustomPrompt="1"/>
          </p:nvPr>
        </p:nvSpPr>
        <p:spPr>
          <a:xfrm>
            <a:off x="8128000" y="-9144"/>
            <a:ext cx="4069080" cy="6879600"/>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26" name="TextBox 25">
            <a:extLst>
              <a:ext uri="{FF2B5EF4-FFF2-40B4-BE49-F238E27FC236}">
                <a16:creationId xmlns:a16="http://schemas.microsoft.com/office/drawing/2014/main" id="{EDBC5502-C42F-42D3-88E6-899DA36A4255}"/>
              </a:ext>
            </a:extLst>
          </p:cNvPr>
          <p:cNvSpPr txBox="1"/>
          <p:nvPr userDrawn="1"/>
        </p:nvSpPr>
        <p:spPr>
          <a:xfrm>
            <a:off x="8128000" y="6957236"/>
            <a:ext cx="4064000" cy="1323439"/>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t>
            </a:r>
            <a:r>
              <a:rPr lang="en-GB" sz="1000" b="0" err="1">
                <a:solidFill>
                  <a:schemeClr val="bg1">
                    <a:lumMod val="65000"/>
                  </a:schemeClr>
                </a:solidFill>
                <a:latin typeface="Calibri" panose="020F0502020204030204" pitchFamily="34" charset="0"/>
                <a:cs typeface="Calibri" panose="020F0502020204030204" pitchFamily="34" charset="0"/>
              </a:rPr>
              <a:t>avevaimages.thirdlight.com</a:t>
            </a:r>
            <a:r>
              <a:rPr lang="en-GB" sz="1000" b="0">
                <a:solidFill>
                  <a:schemeClr val="bg1">
                    <a:lumMod val="65000"/>
                  </a:schemeClr>
                </a:solidFill>
                <a:latin typeface="Calibri" panose="020F0502020204030204" pitchFamily="34" charset="0"/>
                <a:cs typeface="Calibri" panose="020F0502020204030204" pitchFamily="34" charset="0"/>
              </a:rPr>
              <a:t>/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DA2B82DC-8F36-3848-9653-E5135D69FA68}"/>
              </a:ext>
            </a:extLst>
          </p:cNvPr>
          <p:cNvSpPr>
            <a:spLocks noGrp="1"/>
          </p:cNvSpPr>
          <p:nvPr>
            <p:ph type="title"/>
          </p:nvPr>
        </p:nvSpPr>
        <p:spPr>
          <a:xfrm>
            <a:off x="612648" y="585216"/>
            <a:ext cx="7159752" cy="804672"/>
          </a:xfrm>
        </p:spPr>
        <p:txBody>
          <a:bodyPr/>
          <a:lstStyle/>
          <a:p>
            <a:r>
              <a:rPr lang="en-US"/>
              <a:t>Click to edit Master title style</a:t>
            </a:r>
          </a:p>
        </p:txBody>
      </p:sp>
      <p:sp>
        <p:nvSpPr>
          <p:cNvPr id="4" name="Date Placeholder 3">
            <a:extLst>
              <a:ext uri="{FF2B5EF4-FFF2-40B4-BE49-F238E27FC236}">
                <a16:creationId xmlns:a16="http://schemas.microsoft.com/office/drawing/2014/main" id="{3CFCFB1D-A5BC-724E-9743-6743493785BB}"/>
              </a:ext>
            </a:extLst>
          </p:cNvPr>
          <p:cNvSpPr>
            <a:spLocks noGrp="1"/>
          </p:cNvSpPr>
          <p:nvPr>
            <p:ph type="dt" sz="half" idx="22"/>
          </p:nvPr>
        </p:nvSpPr>
        <p:spPr/>
        <p:txBody>
          <a:bodyPr/>
          <a:lstStyle/>
          <a:p>
            <a:endParaRPr lang="en-GB"/>
          </a:p>
        </p:txBody>
      </p:sp>
      <p:sp>
        <p:nvSpPr>
          <p:cNvPr id="7" name="Footer Placeholder 6">
            <a:extLst>
              <a:ext uri="{FF2B5EF4-FFF2-40B4-BE49-F238E27FC236}">
                <a16:creationId xmlns:a16="http://schemas.microsoft.com/office/drawing/2014/main" id="{9D9D7F0B-21E3-9645-A7FD-04C55F6A0DB5}"/>
              </a:ext>
            </a:extLst>
          </p:cNvPr>
          <p:cNvSpPr>
            <a:spLocks noGrp="1"/>
          </p:cNvSpPr>
          <p:nvPr>
            <p:ph type="ftr" sz="quarter" idx="23"/>
          </p:nvPr>
        </p:nvSpPr>
        <p:spPr/>
        <p:txBody>
          <a:bodyPr/>
          <a:lstStyle/>
          <a:p>
            <a:r>
              <a:rPr lang="en-US"/>
              <a:t>For Internal Use Only. ©2020 AVEVA Group plc and its subsidiaries. All rights reserved.</a:t>
            </a:r>
            <a:endParaRPr lang="en-GB"/>
          </a:p>
        </p:txBody>
      </p:sp>
      <p:sp>
        <p:nvSpPr>
          <p:cNvPr id="8" name="Slide Number Placeholder 7">
            <a:extLst>
              <a:ext uri="{FF2B5EF4-FFF2-40B4-BE49-F238E27FC236}">
                <a16:creationId xmlns:a16="http://schemas.microsoft.com/office/drawing/2014/main" id="{FC5FE75A-F24B-C849-8104-2B090C965D82}"/>
              </a:ext>
            </a:extLst>
          </p:cNvPr>
          <p:cNvSpPr>
            <a:spLocks noGrp="1"/>
          </p:cNvSpPr>
          <p:nvPr>
            <p:ph type="sldNum" sz="quarter" idx="24"/>
          </p:nvPr>
        </p:nvSpPr>
        <p:spPr/>
        <p:txBody>
          <a:bodyPr/>
          <a:lstStyle/>
          <a:p>
            <a:fld id="{267CDB12-45E5-4FD7-AE50-9CB5AFC72BA1}" type="slidenum">
              <a:rPr lang="en-GB" smtClean="0"/>
              <a:pPr/>
              <a:t>‹Nr.›</a:t>
            </a:fld>
            <a:endParaRPr lang="en-GB"/>
          </a:p>
        </p:txBody>
      </p:sp>
      <p:sp>
        <p:nvSpPr>
          <p:cNvPr id="5" name="Content Placeholder 4">
            <a:extLst>
              <a:ext uri="{FF2B5EF4-FFF2-40B4-BE49-F238E27FC236}">
                <a16:creationId xmlns:a16="http://schemas.microsoft.com/office/drawing/2014/main" id="{32C4C915-723A-4175-9886-B5B3042C13DE}"/>
              </a:ext>
            </a:extLst>
          </p:cNvPr>
          <p:cNvSpPr>
            <a:spLocks noGrp="1"/>
          </p:cNvSpPr>
          <p:nvPr>
            <p:ph sz="quarter" idx="25"/>
          </p:nvPr>
        </p:nvSpPr>
        <p:spPr>
          <a:xfrm>
            <a:off x="609600" y="1920240"/>
            <a:ext cx="7162800" cy="3749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Online Image Placeholder 7">
            <a:extLst>
              <a:ext uri="{FF2B5EF4-FFF2-40B4-BE49-F238E27FC236}">
                <a16:creationId xmlns:a16="http://schemas.microsoft.com/office/drawing/2014/main" id="{0206A656-1958-4BF0-B3CF-3A3A6BDAAFA3}"/>
              </a:ext>
            </a:extLst>
          </p:cNvPr>
          <p:cNvSpPr>
            <a:spLocks noGrp="1" noSelect="1"/>
          </p:cNvSpPr>
          <p:nvPr>
            <p:ph type="clipArt" sz="quarter" idx="20" hasCustomPrompt="1"/>
          </p:nvPr>
        </p:nvSpPr>
        <p:spPr>
          <a:xfrm>
            <a:off x="10422144" y="6310008"/>
            <a:ext cx="1157208" cy="262560"/>
          </a:xfrm>
          <a:blipFill>
            <a:blip r:embed="rId2"/>
            <a:stretch>
              <a:fillRect/>
            </a:stretch>
          </a:blipFill>
        </p:spPr>
        <p:txBody>
          <a:bodyPr/>
          <a:lstStyle>
            <a:lvl1pPr marL="14414" indent="0">
              <a:buFontTx/>
              <a:buNone/>
              <a:defRPr/>
            </a:lvl1pPr>
          </a:lstStyle>
          <a:p>
            <a:r>
              <a:rPr lang="en-GB"/>
              <a:t> </a:t>
            </a:r>
          </a:p>
        </p:txBody>
      </p:sp>
    </p:spTree>
    <p:extLst>
      <p:ext uri="{BB962C8B-B14F-4D97-AF65-F5344CB8AC3E}">
        <p14:creationId xmlns:p14="http://schemas.microsoft.com/office/powerpoint/2010/main" val="349957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Narrow Photo and Content">
    <p:bg>
      <p:bgPr>
        <a:solidFill>
          <a:schemeClr val="bg1"/>
        </a:solidFill>
        <a:effectLst/>
      </p:bgPr>
    </p:bg>
    <p:spTree>
      <p:nvGrpSpPr>
        <p:cNvPr id="1" name=""/>
        <p:cNvGrpSpPr/>
        <p:nvPr/>
      </p:nvGrpSpPr>
      <p:grpSpPr>
        <a:xfrm>
          <a:off x="0" y="0"/>
          <a:ext cx="0" cy="0"/>
          <a:chOff x="0" y="0"/>
          <a:chExt cx="0" cy="0"/>
        </a:xfrm>
      </p:grpSpPr>
      <p:sp>
        <p:nvSpPr>
          <p:cNvPr id="42" name="Picture Placeholder 3">
            <a:extLst>
              <a:ext uri="{FF2B5EF4-FFF2-40B4-BE49-F238E27FC236}">
                <a16:creationId xmlns:a16="http://schemas.microsoft.com/office/drawing/2014/main" id="{243575B6-5C62-4FFF-BBDA-EFD258EAD15A}"/>
              </a:ext>
              <a:ext uri="{C183D7F6-B498-43B3-948B-1728B52AA6E4}">
                <adec:decorative xmlns:adec="http://schemas.microsoft.com/office/drawing/2017/decorative" val="1"/>
              </a:ext>
            </a:extLst>
          </p:cNvPr>
          <p:cNvSpPr>
            <a:spLocks noGrp="1"/>
          </p:cNvSpPr>
          <p:nvPr>
            <p:ph type="pic" sz="quarter" idx="15" hasCustomPrompt="1"/>
          </p:nvPr>
        </p:nvSpPr>
        <p:spPr>
          <a:xfrm>
            <a:off x="-9144" y="-9144"/>
            <a:ext cx="4032504" cy="6879600"/>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14" name="Text Placeholder 7">
            <a:extLst>
              <a:ext uri="{FF2B5EF4-FFF2-40B4-BE49-F238E27FC236}">
                <a16:creationId xmlns:a16="http://schemas.microsoft.com/office/drawing/2014/main" id="{4A3D1AE9-7382-3C4C-9BFD-611B5DB13146}"/>
              </a:ext>
            </a:extLst>
          </p:cNvPr>
          <p:cNvSpPr>
            <a:spLocks noGrp="1"/>
          </p:cNvSpPr>
          <p:nvPr>
            <p:ph type="body" sz="quarter" idx="13" hasCustomPrompt="1"/>
          </p:nvPr>
        </p:nvSpPr>
        <p:spPr>
          <a:xfrm>
            <a:off x="4389118" y="1426464"/>
            <a:ext cx="7193281"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4389118" y="5665258"/>
            <a:ext cx="7196328" cy="392642"/>
          </a:xfrm>
        </p:spPr>
        <p:txBody>
          <a:bodyPr anchor="b">
            <a:noAutofit/>
          </a:bodyPr>
          <a:lstStyle>
            <a:lvl1pPr marL="0" indent="0">
              <a:lnSpc>
                <a:spcPts val="1200"/>
              </a:lnSpc>
              <a:spcAft>
                <a:spcPts val="0"/>
              </a:spcAft>
              <a:buNone/>
              <a:defRPr sz="1000" b="0" cap="none" baseline="0">
                <a:solidFill>
                  <a:schemeClr val="tx1"/>
                </a:solidFill>
                <a:latin typeface="+mn-lt"/>
                <a:cs typeface="Calibri" panose="020F0502020204030204" pitchFamily="34" charset="0"/>
              </a:defRPr>
            </a:lvl1pPr>
          </a:lstStyle>
          <a:p>
            <a:pPr lvl="0"/>
            <a:r>
              <a:rPr lang="en-GB"/>
              <a:t>Insert Reference, Source or Caption text</a:t>
            </a:r>
          </a:p>
        </p:txBody>
      </p:sp>
      <p:cxnSp>
        <p:nvCxnSpPr>
          <p:cNvPr id="31" name="Straight Connector 30">
            <a:extLst>
              <a:ext uri="{FF2B5EF4-FFF2-40B4-BE49-F238E27FC236}">
                <a16:creationId xmlns:a16="http://schemas.microsoft.com/office/drawing/2014/main" id="{0A1E0B5B-9E97-0E47-BFEE-94AE1EB5505B}"/>
              </a:ext>
            </a:extLst>
          </p:cNvPr>
          <p:cNvCxnSpPr>
            <a:cxnSpLocks/>
          </p:cNvCxnSpPr>
          <p:nvPr userDrawn="1"/>
        </p:nvCxnSpPr>
        <p:spPr>
          <a:xfrm flipH="1">
            <a:off x="4389118" y="452090"/>
            <a:ext cx="9144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pic>
        <p:nvPicPr>
          <p:cNvPr id="15" name="Picture 14">
            <a:extLst>
              <a:ext uri="{FF2B5EF4-FFF2-40B4-BE49-F238E27FC236}">
                <a16:creationId xmlns:a16="http://schemas.microsoft.com/office/drawing/2014/main" id="{74C69ECE-70B8-424C-8723-571A776EE1E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422144" y="6310008"/>
            <a:ext cx="1157208" cy="262560"/>
          </a:xfrm>
          <a:prstGeom prst="rect">
            <a:avLst/>
          </a:prstGeom>
        </p:spPr>
      </p:pic>
      <p:sp>
        <p:nvSpPr>
          <p:cNvPr id="23" name="TextBox 22">
            <a:extLst>
              <a:ext uri="{FF2B5EF4-FFF2-40B4-BE49-F238E27FC236}">
                <a16:creationId xmlns:a16="http://schemas.microsoft.com/office/drawing/2014/main" id="{F44BBA1C-64EF-488A-80A5-6B063D477D15}"/>
              </a:ext>
            </a:extLst>
          </p:cNvPr>
          <p:cNvSpPr txBox="1"/>
          <p:nvPr userDrawn="1"/>
        </p:nvSpPr>
        <p:spPr>
          <a:xfrm>
            <a:off x="1" y="6957236"/>
            <a:ext cx="4064000" cy="1323439"/>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t>
            </a:r>
            <a:r>
              <a:rPr lang="en-GB" sz="1000" b="0" err="1">
                <a:solidFill>
                  <a:schemeClr val="bg1">
                    <a:lumMod val="65000"/>
                  </a:schemeClr>
                </a:solidFill>
                <a:latin typeface="Calibri" panose="020F0502020204030204" pitchFamily="34" charset="0"/>
                <a:cs typeface="Calibri" panose="020F0502020204030204" pitchFamily="34" charset="0"/>
              </a:rPr>
              <a:t>avevaimages.thirdlight.com</a:t>
            </a:r>
            <a:r>
              <a:rPr lang="en-GB" sz="1000" b="0">
                <a:solidFill>
                  <a:schemeClr val="bg1">
                    <a:lumMod val="65000"/>
                  </a:schemeClr>
                </a:solidFill>
                <a:latin typeface="Calibri" panose="020F0502020204030204" pitchFamily="34" charset="0"/>
                <a:cs typeface="Calibri" panose="020F0502020204030204" pitchFamily="34" charset="0"/>
              </a:rPr>
              <a:t>/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ABFC0230-4F3A-0A49-90F7-7793BAFF4812}"/>
              </a:ext>
            </a:extLst>
          </p:cNvPr>
          <p:cNvSpPr>
            <a:spLocks noGrp="1"/>
          </p:cNvSpPr>
          <p:nvPr>
            <p:ph type="title"/>
          </p:nvPr>
        </p:nvSpPr>
        <p:spPr>
          <a:xfrm>
            <a:off x="4389118" y="585216"/>
            <a:ext cx="7196330" cy="804672"/>
          </a:xfrm>
        </p:spPr>
        <p:txBody>
          <a:bodyPr/>
          <a:lstStyle/>
          <a:p>
            <a:r>
              <a:rPr lang="en-US"/>
              <a:t>Click to edit Master title style</a:t>
            </a:r>
          </a:p>
        </p:txBody>
      </p:sp>
      <p:sp>
        <p:nvSpPr>
          <p:cNvPr id="6" name="Content Placeholder 5">
            <a:extLst>
              <a:ext uri="{FF2B5EF4-FFF2-40B4-BE49-F238E27FC236}">
                <a16:creationId xmlns:a16="http://schemas.microsoft.com/office/drawing/2014/main" id="{A3672EDD-84B5-4B37-8945-594B07631AA3}"/>
              </a:ext>
            </a:extLst>
          </p:cNvPr>
          <p:cNvSpPr>
            <a:spLocks noGrp="1"/>
          </p:cNvSpPr>
          <p:nvPr>
            <p:ph sz="quarter" idx="22"/>
          </p:nvPr>
        </p:nvSpPr>
        <p:spPr>
          <a:xfrm>
            <a:off x="4389437" y="1920240"/>
            <a:ext cx="7196328" cy="3749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D132D7-D02F-7548-9B64-D448E10E64B3}"/>
              </a:ext>
            </a:extLst>
          </p:cNvPr>
          <p:cNvSpPr>
            <a:spLocks noGrp="1"/>
          </p:cNvSpPr>
          <p:nvPr>
            <p:ph type="dt" sz="half" idx="23"/>
          </p:nvPr>
        </p:nvSpPr>
        <p:spPr/>
        <p:txBody>
          <a:bodyPr/>
          <a:lstStyle/>
          <a:p>
            <a:endParaRPr lang="en-GB"/>
          </a:p>
        </p:txBody>
      </p:sp>
      <p:sp>
        <p:nvSpPr>
          <p:cNvPr id="7" name="Footer Placeholder 6">
            <a:extLst>
              <a:ext uri="{FF2B5EF4-FFF2-40B4-BE49-F238E27FC236}">
                <a16:creationId xmlns:a16="http://schemas.microsoft.com/office/drawing/2014/main" id="{4CF1127D-5A5B-BE44-AF70-B03D9874146E}"/>
              </a:ext>
            </a:extLst>
          </p:cNvPr>
          <p:cNvSpPr>
            <a:spLocks noGrp="1"/>
          </p:cNvSpPr>
          <p:nvPr>
            <p:ph type="ftr" sz="quarter" idx="24"/>
          </p:nvPr>
        </p:nvSpPr>
        <p:spPr/>
        <p:txBody>
          <a:bodyPr/>
          <a:lstStyle/>
          <a:p>
            <a:r>
              <a:rPr lang="en-US"/>
              <a:t>For Internal Use Only. ©2020 AVEVA Group plc and its subsidiaries. All rights reserved.</a:t>
            </a:r>
            <a:endParaRPr lang="en-GB"/>
          </a:p>
        </p:txBody>
      </p:sp>
      <p:sp>
        <p:nvSpPr>
          <p:cNvPr id="9" name="Slide Number Placeholder 8">
            <a:extLst>
              <a:ext uri="{FF2B5EF4-FFF2-40B4-BE49-F238E27FC236}">
                <a16:creationId xmlns:a16="http://schemas.microsoft.com/office/drawing/2014/main" id="{BBB8591D-EA2A-B945-9BC6-5B0694FA9821}"/>
              </a:ext>
            </a:extLst>
          </p:cNvPr>
          <p:cNvSpPr>
            <a:spLocks noGrp="1"/>
          </p:cNvSpPr>
          <p:nvPr>
            <p:ph type="sldNum" sz="quarter" idx="25"/>
          </p:nvPr>
        </p:nvSpPr>
        <p:spPr/>
        <p:txBody>
          <a:bodyPr/>
          <a:lstStyle/>
          <a:p>
            <a:fld id="{267CDB12-45E5-4FD7-AE50-9CB5AFC72BA1}" type="slidenum">
              <a:rPr lang="en-GB" smtClean="0"/>
              <a:pPr/>
              <a:t>‹Nr.›</a:t>
            </a:fld>
            <a:endParaRPr lang="en-GB"/>
          </a:p>
        </p:txBody>
      </p:sp>
      <p:grpSp>
        <p:nvGrpSpPr>
          <p:cNvPr id="16" name="Group 15">
            <a:extLst>
              <a:ext uri="{FF2B5EF4-FFF2-40B4-BE49-F238E27FC236}">
                <a16:creationId xmlns:a16="http://schemas.microsoft.com/office/drawing/2014/main" id="{74B5A678-2B3A-4668-A742-6707A608CA06}"/>
              </a:ext>
            </a:extLst>
          </p:cNvPr>
          <p:cNvGrpSpPr/>
          <p:nvPr userDrawn="1"/>
        </p:nvGrpSpPr>
        <p:grpSpPr>
          <a:xfrm>
            <a:off x="12431200" y="152485"/>
            <a:ext cx="971741" cy="2368319"/>
            <a:chOff x="12431200" y="152485"/>
            <a:chExt cx="971741" cy="2368319"/>
          </a:xfrm>
        </p:grpSpPr>
        <p:grpSp>
          <p:nvGrpSpPr>
            <p:cNvPr id="17" name="Group 16">
              <a:extLst>
                <a:ext uri="{FF2B5EF4-FFF2-40B4-BE49-F238E27FC236}">
                  <a16:creationId xmlns:a16="http://schemas.microsoft.com/office/drawing/2014/main" id="{6FFFF953-3A87-474F-8BEE-574A475FE3DC}"/>
                </a:ext>
              </a:extLst>
            </p:cNvPr>
            <p:cNvGrpSpPr/>
            <p:nvPr userDrawn="1"/>
          </p:nvGrpSpPr>
          <p:grpSpPr>
            <a:xfrm>
              <a:off x="12431200" y="152485"/>
              <a:ext cx="971741" cy="1804040"/>
              <a:chOff x="12431200" y="152485"/>
              <a:chExt cx="971741" cy="1804040"/>
            </a:xfrm>
          </p:grpSpPr>
          <p:sp>
            <p:nvSpPr>
              <p:cNvPr id="19" name="Oval 18">
                <a:extLst>
                  <a:ext uri="{FF2B5EF4-FFF2-40B4-BE49-F238E27FC236}">
                    <a16:creationId xmlns:a16="http://schemas.microsoft.com/office/drawing/2014/main" id="{F8F7881A-7B26-4284-8B07-9D7A16EE4591}"/>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0" name="Oval 19">
                <a:extLst>
                  <a:ext uri="{FF2B5EF4-FFF2-40B4-BE49-F238E27FC236}">
                    <a16:creationId xmlns:a16="http://schemas.microsoft.com/office/drawing/2014/main" id="{B3C96810-1F7D-48AA-862F-8AAC8C19E87C}"/>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1" name="Oval 20">
                <a:extLst>
                  <a:ext uri="{FF2B5EF4-FFF2-40B4-BE49-F238E27FC236}">
                    <a16:creationId xmlns:a16="http://schemas.microsoft.com/office/drawing/2014/main" id="{6FF8CA76-E6CE-47D8-8AFA-6F18C809B57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2" name="Rectangle 21">
                <a:extLst>
                  <a:ext uri="{FF2B5EF4-FFF2-40B4-BE49-F238E27FC236}">
                    <a16:creationId xmlns:a16="http://schemas.microsoft.com/office/drawing/2014/main" id="{82D9F0E1-62AB-4543-AB0C-F286745352D3}"/>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24" name="Oval 23">
                <a:extLst>
                  <a:ext uri="{FF2B5EF4-FFF2-40B4-BE49-F238E27FC236}">
                    <a16:creationId xmlns:a16="http://schemas.microsoft.com/office/drawing/2014/main" id="{2B144D9B-FC56-404E-AAB0-A481587CE5DD}"/>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5" name="Oval 24">
                <a:extLst>
                  <a:ext uri="{FF2B5EF4-FFF2-40B4-BE49-F238E27FC236}">
                    <a16:creationId xmlns:a16="http://schemas.microsoft.com/office/drawing/2014/main" id="{94E22FB3-3248-4F6D-BCA6-2C962AFEAA97}"/>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6" name="Oval 25">
                <a:extLst>
                  <a:ext uri="{FF2B5EF4-FFF2-40B4-BE49-F238E27FC236}">
                    <a16:creationId xmlns:a16="http://schemas.microsoft.com/office/drawing/2014/main" id="{8171E6C4-259A-4421-8C1A-F0D9E1C3866D}"/>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18" name="Oval 17">
              <a:extLst>
                <a:ext uri="{FF2B5EF4-FFF2-40B4-BE49-F238E27FC236}">
                  <a16:creationId xmlns:a16="http://schemas.microsoft.com/office/drawing/2014/main" id="{D8823A12-C856-4F1D-8247-9DB8FF15C786}"/>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27" name="Group 26">
            <a:extLst>
              <a:ext uri="{FF2B5EF4-FFF2-40B4-BE49-F238E27FC236}">
                <a16:creationId xmlns:a16="http://schemas.microsoft.com/office/drawing/2014/main" id="{0E4CE41A-E139-4F67-9127-B3CF8990E5C9}"/>
              </a:ext>
            </a:extLst>
          </p:cNvPr>
          <p:cNvGrpSpPr/>
          <p:nvPr userDrawn="1"/>
        </p:nvGrpSpPr>
        <p:grpSpPr>
          <a:xfrm>
            <a:off x="12431200" y="4770851"/>
            <a:ext cx="1376999" cy="1419507"/>
            <a:chOff x="12431200" y="4979663"/>
            <a:chExt cx="1376999" cy="1419507"/>
          </a:xfrm>
        </p:grpSpPr>
        <p:sp>
          <p:nvSpPr>
            <p:cNvPr id="28" name="Rectangle 27">
              <a:extLst>
                <a:ext uri="{FF2B5EF4-FFF2-40B4-BE49-F238E27FC236}">
                  <a16:creationId xmlns:a16="http://schemas.microsoft.com/office/drawing/2014/main" id="{978F9EE3-4D3C-4261-9F2E-462E4B614372}"/>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29" name="Oval 28">
              <a:extLst>
                <a:ext uri="{FF2B5EF4-FFF2-40B4-BE49-F238E27FC236}">
                  <a16:creationId xmlns:a16="http://schemas.microsoft.com/office/drawing/2014/main" id="{DE34DA84-6447-4614-8DE2-582A1C206A20}"/>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0" name="Oval 29">
              <a:extLst>
                <a:ext uri="{FF2B5EF4-FFF2-40B4-BE49-F238E27FC236}">
                  <a16:creationId xmlns:a16="http://schemas.microsoft.com/office/drawing/2014/main" id="{A5684B22-DB0B-4202-A026-094361C785DF}"/>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2" name="Oval 31">
              <a:extLst>
                <a:ext uri="{FF2B5EF4-FFF2-40B4-BE49-F238E27FC236}">
                  <a16:creationId xmlns:a16="http://schemas.microsoft.com/office/drawing/2014/main" id="{08A02A20-18D3-49E5-9226-1DCD99232208}"/>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3" name="Oval 32">
              <a:extLst>
                <a:ext uri="{FF2B5EF4-FFF2-40B4-BE49-F238E27FC236}">
                  <a16:creationId xmlns:a16="http://schemas.microsoft.com/office/drawing/2014/main" id="{11FD3C5F-6715-4CE7-8D02-0AC0DCB307BB}"/>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4" name="Oval 33">
              <a:extLst>
                <a:ext uri="{FF2B5EF4-FFF2-40B4-BE49-F238E27FC236}">
                  <a16:creationId xmlns:a16="http://schemas.microsoft.com/office/drawing/2014/main" id="{2C0F6A09-64E2-4A6E-9B9D-BE55F2CBA1BB}"/>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5" name="Oval 34">
              <a:extLst>
                <a:ext uri="{FF2B5EF4-FFF2-40B4-BE49-F238E27FC236}">
                  <a16:creationId xmlns:a16="http://schemas.microsoft.com/office/drawing/2014/main" id="{619F8977-824D-4D66-8640-2B9EB700305F}"/>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36" name="Group 35">
            <a:extLst>
              <a:ext uri="{FF2B5EF4-FFF2-40B4-BE49-F238E27FC236}">
                <a16:creationId xmlns:a16="http://schemas.microsoft.com/office/drawing/2014/main" id="{58CC23BE-17F5-4BC4-9E62-A90AB099A325}"/>
              </a:ext>
            </a:extLst>
          </p:cNvPr>
          <p:cNvGrpSpPr/>
          <p:nvPr userDrawn="1"/>
        </p:nvGrpSpPr>
        <p:grpSpPr>
          <a:xfrm>
            <a:off x="12431200" y="2675600"/>
            <a:ext cx="971741" cy="1940780"/>
            <a:chOff x="12431200" y="2678506"/>
            <a:chExt cx="971741" cy="1940780"/>
          </a:xfrm>
        </p:grpSpPr>
        <p:sp>
          <p:nvSpPr>
            <p:cNvPr id="37" name="Rectangle 36">
              <a:extLst>
                <a:ext uri="{FF2B5EF4-FFF2-40B4-BE49-F238E27FC236}">
                  <a16:creationId xmlns:a16="http://schemas.microsoft.com/office/drawing/2014/main" id="{802BF719-36D0-4BAB-B6A4-630C7D70045C}"/>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38" name="Oval 37">
              <a:extLst>
                <a:ext uri="{FF2B5EF4-FFF2-40B4-BE49-F238E27FC236}">
                  <a16:creationId xmlns:a16="http://schemas.microsoft.com/office/drawing/2014/main" id="{265C601A-B853-4F08-ADC3-ED1FA250CA89}"/>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9" name="Oval 38">
              <a:extLst>
                <a:ext uri="{FF2B5EF4-FFF2-40B4-BE49-F238E27FC236}">
                  <a16:creationId xmlns:a16="http://schemas.microsoft.com/office/drawing/2014/main" id="{BB30BC17-6E09-4E03-BF89-4765D186C480}"/>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0" name="Oval 39">
              <a:extLst>
                <a:ext uri="{FF2B5EF4-FFF2-40B4-BE49-F238E27FC236}">
                  <a16:creationId xmlns:a16="http://schemas.microsoft.com/office/drawing/2014/main" id="{E8901BFF-CC47-443D-8C98-A2ACCD90D3A5}"/>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1" name="Oval 40">
              <a:extLst>
                <a:ext uri="{FF2B5EF4-FFF2-40B4-BE49-F238E27FC236}">
                  <a16:creationId xmlns:a16="http://schemas.microsoft.com/office/drawing/2014/main" id="{8D0E2D32-341D-452D-BD04-0A73D60630EC}"/>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3" name="Oval 42">
              <a:extLst>
                <a:ext uri="{FF2B5EF4-FFF2-40B4-BE49-F238E27FC236}">
                  <a16:creationId xmlns:a16="http://schemas.microsoft.com/office/drawing/2014/main" id="{974B2B82-FBD6-4C81-9663-F7EB40CEEAE2}"/>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5A423C8F-36FD-487B-B97F-02C0C3444644}"/>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45" name="TextBox 44">
            <a:extLst>
              <a:ext uri="{FF2B5EF4-FFF2-40B4-BE49-F238E27FC236}">
                <a16:creationId xmlns:a16="http://schemas.microsoft.com/office/drawing/2014/main" id="{3EB0CF3B-9EC4-47BB-9666-859A601F7042}"/>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46" name="Picture 45">
            <a:extLst>
              <a:ext uri="{FF2B5EF4-FFF2-40B4-BE49-F238E27FC236}">
                <a16:creationId xmlns:a16="http://schemas.microsoft.com/office/drawing/2014/main" id="{8BA0D44D-432F-467D-A0AC-0AAA630DF92C}"/>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47" name="TextBox 46">
            <a:extLst>
              <a:ext uri="{FF2B5EF4-FFF2-40B4-BE49-F238E27FC236}">
                <a16:creationId xmlns:a16="http://schemas.microsoft.com/office/drawing/2014/main" id="{3BD86FB8-BDE2-408D-9C9A-0307EAA33E57}"/>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2240792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Large Photo">
    <p:bg>
      <p:bgPr>
        <a:solidFill>
          <a:schemeClr val="tx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BAA8A37-C902-D64B-A0D2-C155BACAA75D}"/>
              </a:ext>
              <a:ext uri="{C183D7F6-B498-43B3-948B-1728B52AA6E4}">
                <adec:decorative xmlns:adec="http://schemas.microsoft.com/office/drawing/2017/decorative" val="1"/>
              </a:ext>
            </a:extLst>
          </p:cNvPr>
          <p:cNvSpPr>
            <a:spLocks noGrp="1"/>
          </p:cNvSpPr>
          <p:nvPr>
            <p:ph type="pic" sz="quarter" idx="15" hasCustomPrompt="1"/>
          </p:nvPr>
        </p:nvSpPr>
        <p:spPr>
          <a:xfrm>
            <a:off x="-9144" y="-9144"/>
            <a:ext cx="1220724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7" name="Online Image Placeholder 7">
            <a:extLst>
              <a:ext uri="{FF2B5EF4-FFF2-40B4-BE49-F238E27FC236}">
                <a16:creationId xmlns:a16="http://schemas.microsoft.com/office/drawing/2014/main" id="{BC64D873-B6D7-4E41-8389-BFCC22FB4C5A}"/>
              </a:ext>
            </a:extLst>
          </p:cNvPr>
          <p:cNvSpPr>
            <a:spLocks noGrp="1" noSelect="1"/>
          </p:cNvSpPr>
          <p:nvPr>
            <p:ph type="clipArt" sz="quarter" idx="20" hasCustomPrompt="1"/>
          </p:nvPr>
        </p:nvSpPr>
        <p:spPr>
          <a:xfrm>
            <a:off x="10422144" y="6310008"/>
            <a:ext cx="1157208" cy="262560"/>
          </a:xfrm>
          <a:blipFill>
            <a:blip r:embed="rId2"/>
            <a:stretch>
              <a:fillRect/>
            </a:stretch>
          </a:blipFill>
        </p:spPr>
        <p:txBody>
          <a:bodyPr/>
          <a:lstStyle>
            <a:lvl1pPr marL="14414" indent="0">
              <a:buFontTx/>
              <a:buNone/>
              <a:defRPr/>
            </a:lvl1pPr>
          </a:lstStyle>
          <a:p>
            <a:r>
              <a:rPr lang="en-GB"/>
              <a:t> </a:t>
            </a:r>
          </a:p>
        </p:txBody>
      </p:sp>
      <p:sp>
        <p:nvSpPr>
          <p:cNvPr id="34" name="Date Placeholder 33">
            <a:extLst>
              <a:ext uri="{FF2B5EF4-FFF2-40B4-BE49-F238E27FC236}">
                <a16:creationId xmlns:a16="http://schemas.microsoft.com/office/drawing/2014/main" id="{D99358F8-7F9D-F242-8640-4CA7095E0A8A}"/>
              </a:ext>
            </a:extLst>
          </p:cNvPr>
          <p:cNvSpPr>
            <a:spLocks noGrp="1"/>
          </p:cNvSpPr>
          <p:nvPr>
            <p:ph type="dt" sz="half" idx="21"/>
          </p:nvPr>
        </p:nvSpPr>
        <p:spPr/>
        <p:txBody>
          <a:bodyPr/>
          <a:lstStyle/>
          <a:p>
            <a:endParaRPr lang="en-GB"/>
          </a:p>
        </p:txBody>
      </p:sp>
      <p:sp>
        <p:nvSpPr>
          <p:cNvPr id="35" name="Footer Placeholder 34">
            <a:extLst>
              <a:ext uri="{FF2B5EF4-FFF2-40B4-BE49-F238E27FC236}">
                <a16:creationId xmlns:a16="http://schemas.microsoft.com/office/drawing/2014/main" id="{937FDBC0-9928-2941-A57C-F584CC6240C9}"/>
              </a:ext>
            </a:extLst>
          </p:cNvPr>
          <p:cNvSpPr>
            <a:spLocks noGrp="1"/>
          </p:cNvSpPr>
          <p:nvPr>
            <p:ph type="ftr" sz="quarter" idx="22"/>
          </p:nvPr>
        </p:nvSpPr>
        <p:spPr/>
        <p:txBody>
          <a:bodyPr/>
          <a:lstStyle/>
          <a:p>
            <a:r>
              <a:rPr lang="en-US"/>
              <a:t>For Internal Use Only. ©2020 AVEVA Group plc and its subsidiaries. All rights reserved.</a:t>
            </a:r>
            <a:endParaRPr lang="en-GB"/>
          </a:p>
        </p:txBody>
      </p:sp>
      <p:sp>
        <p:nvSpPr>
          <p:cNvPr id="36" name="Slide Number Placeholder 35">
            <a:extLst>
              <a:ext uri="{FF2B5EF4-FFF2-40B4-BE49-F238E27FC236}">
                <a16:creationId xmlns:a16="http://schemas.microsoft.com/office/drawing/2014/main" id="{EF8C9E19-6C1E-A843-913C-4518C8C89B7C}"/>
              </a:ext>
            </a:extLst>
          </p:cNvPr>
          <p:cNvSpPr>
            <a:spLocks noGrp="1"/>
          </p:cNvSpPr>
          <p:nvPr>
            <p:ph type="sldNum" sz="quarter" idx="23"/>
          </p:nvPr>
        </p:nvSpPr>
        <p:spPr/>
        <p:txBody>
          <a:bodyPr/>
          <a:lstStyle/>
          <a:p>
            <a:fld id="{267CDB12-45E5-4FD7-AE50-9CB5AFC72BA1}" type="slidenum">
              <a:rPr lang="en-GB" smtClean="0"/>
              <a:pPr/>
              <a:t>‹Nr.›</a:t>
            </a:fld>
            <a:endParaRPr lang="en-GB"/>
          </a:p>
        </p:txBody>
      </p:sp>
      <p:grpSp>
        <p:nvGrpSpPr>
          <p:cNvPr id="33" name="Group 32">
            <a:extLst>
              <a:ext uri="{FF2B5EF4-FFF2-40B4-BE49-F238E27FC236}">
                <a16:creationId xmlns:a16="http://schemas.microsoft.com/office/drawing/2014/main" id="{690F1F30-BD72-4E88-AA2F-3486C673ABD0}"/>
              </a:ext>
            </a:extLst>
          </p:cNvPr>
          <p:cNvGrpSpPr/>
          <p:nvPr userDrawn="1"/>
        </p:nvGrpSpPr>
        <p:grpSpPr>
          <a:xfrm>
            <a:off x="12431200" y="152485"/>
            <a:ext cx="971741" cy="2368319"/>
            <a:chOff x="12431200" y="152485"/>
            <a:chExt cx="971741" cy="2368319"/>
          </a:xfrm>
        </p:grpSpPr>
        <p:grpSp>
          <p:nvGrpSpPr>
            <p:cNvPr id="37" name="Group 36">
              <a:extLst>
                <a:ext uri="{FF2B5EF4-FFF2-40B4-BE49-F238E27FC236}">
                  <a16:creationId xmlns:a16="http://schemas.microsoft.com/office/drawing/2014/main" id="{0E99EBC8-F916-4A44-A9E3-17D521F857AB}"/>
                </a:ext>
              </a:extLst>
            </p:cNvPr>
            <p:cNvGrpSpPr/>
            <p:nvPr userDrawn="1"/>
          </p:nvGrpSpPr>
          <p:grpSpPr>
            <a:xfrm>
              <a:off x="12431200" y="152485"/>
              <a:ext cx="971741" cy="1804040"/>
              <a:chOff x="12431200" y="152485"/>
              <a:chExt cx="971741" cy="1804040"/>
            </a:xfrm>
          </p:grpSpPr>
          <p:sp>
            <p:nvSpPr>
              <p:cNvPr id="39" name="Oval 38">
                <a:extLst>
                  <a:ext uri="{FF2B5EF4-FFF2-40B4-BE49-F238E27FC236}">
                    <a16:creationId xmlns:a16="http://schemas.microsoft.com/office/drawing/2014/main" id="{8464F893-6BD0-40D0-8365-D0AEACA8D0A4}"/>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0" name="Oval 39">
                <a:extLst>
                  <a:ext uri="{FF2B5EF4-FFF2-40B4-BE49-F238E27FC236}">
                    <a16:creationId xmlns:a16="http://schemas.microsoft.com/office/drawing/2014/main" id="{6F44C393-B9EE-4E5C-AC09-0FE581A359E4}"/>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1" name="Oval 40">
                <a:extLst>
                  <a:ext uri="{FF2B5EF4-FFF2-40B4-BE49-F238E27FC236}">
                    <a16:creationId xmlns:a16="http://schemas.microsoft.com/office/drawing/2014/main" id="{93F0D334-02C2-43E7-AF4D-25FC45040897}"/>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2" name="Rectangle 41">
                <a:extLst>
                  <a:ext uri="{FF2B5EF4-FFF2-40B4-BE49-F238E27FC236}">
                    <a16:creationId xmlns:a16="http://schemas.microsoft.com/office/drawing/2014/main" id="{61D42C37-8014-474A-B5CE-77A14A825856}"/>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3" name="Oval 42">
                <a:extLst>
                  <a:ext uri="{FF2B5EF4-FFF2-40B4-BE49-F238E27FC236}">
                    <a16:creationId xmlns:a16="http://schemas.microsoft.com/office/drawing/2014/main" id="{B6335D00-E4E4-4300-B5AE-27DC660F666C}"/>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DBC2130F-3339-41B0-BB13-CE1EF8F8831F}"/>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508E865F-A4C8-430E-A0EA-B3534A4D6063}"/>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38" name="Oval 37">
              <a:extLst>
                <a:ext uri="{FF2B5EF4-FFF2-40B4-BE49-F238E27FC236}">
                  <a16:creationId xmlns:a16="http://schemas.microsoft.com/office/drawing/2014/main" id="{164BC385-920D-4A08-9486-1B82745D2642}"/>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46" name="Group 45">
            <a:extLst>
              <a:ext uri="{FF2B5EF4-FFF2-40B4-BE49-F238E27FC236}">
                <a16:creationId xmlns:a16="http://schemas.microsoft.com/office/drawing/2014/main" id="{0CB123F7-6FFE-4E19-AB23-AAC055495745}"/>
              </a:ext>
            </a:extLst>
          </p:cNvPr>
          <p:cNvGrpSpPr/>
          <p:nvPr userDrawn="1"/>
        </p:nvGrpSpPr>
        <p:grpSpPr>
          <a:xfrm>
            <a:off x="12431200" y="4770851"/>
            <a:ext cx="1376999" cy="1419507"/>
            <a:chOff x="12431200" y="4979663"/>
            <a:chExt cx="1376999" cy="1419507"/>
          </a:xfrm>
        </p:grpSpPr>
        <p:sp>
          <p:nvSpPr>
            <p:cNvPr id="47" name="Rectangle 46">
              <a:extLst>
                <a:ext uri="{FF2B5EF4-FFF2-40B4-BE49-F238E27FC236}">
                  <a16:creationId xmlns:a16="http://schemas.microsoft.com/office/drawing/2014/main" id="{CD3E71A1-0A78-4607-9FE8-3B693E783176}"/>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48" name="Oval 47">
              <a:extLst>
                <a:ext uri="{FF2B5EF4-FFF2-40B4-BE49-F238E27FC236}">
                  <a16:creationId xmlns:a16="http://schemas.microsoft.com/office/drawing/2014/main" id="{A5A00ED3-B574-4DBA-A754-7A78E58208AD}"/>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2AE3F08F-16EF-4E3C-A06A-22DF420FD59C}"/>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B8823DBC-E05F-4707-8A8D-ACEB16B9C8E8}"/>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1" name="Oval 50">
              <a:extLst>
                <a:ext uri="{FF2B5EF4-FFF2-40B4-BE49-F238E27FC236}">
                  <a16:creationId xmlns:a16="http://schemas.microsoft.com/office/drawing/2014/main" id="{46EC1349-5E39-42B3-BA46-715E7A3CB1D4}"/>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2" name="Oval 51">
              <a:extLst>
                <a:ext uri="{FF2B5EF4-FFF2-40B4-BE49-F238E27FC236}">
                  <a16:creationId xmlns:a16="http://schemas.microsoft.com/office/drawing/2014/main" id="{1DEDBEED-EB25-40CF-B914-333332196308}"/>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D5036416-1EC4-46E0-94B8-CA73F86E6946}"/>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4" name="Group 53">
            <a:extLst>
              <a:ext uri="{FF2B5EF4-FFF2-40B4-BE49-F238E27FC236}">
                <a16:creationId xmlns:a16="http://schemas.microsoft.com/office/drawing/2014/main" id="{C0A5BAFB-50C1-48AF-8BDA-24F8BF406E19}"/>
              </a:ext>
            </a:extLst>
          </p:cNvPr>
          <p:cNvGrpSpPr/>
          <p:nvPr userDrawn="1"/>
        </p:nvGrpSpPr>
        <p:grpSpPr>
          <a:xfrm>
            <a:off x="12431200" y="2675600"/>
            <a:ext cx="971741" cy="1940780"/>
            <a:chOff x="12431200" y="2678506"/>
            <a:chExt cx="971741" cy="1940780"/>
          </a:xfrm>
        </p:grpSpPr>
        <p:sp>
          <p:nvSpPr>
            <p:cNvPr id="55" name="Rectangle 54">
              <a:extLst>
                <a:ext uri="{FF2B5EF4-FFF2-40B4-BE49-F238E27FC236}">
                  <a16:creationId xmlns:a16="http://schemas.microsoft.com/office/drawing/2014/main" id="{EAB27F81-132B-4BA6-93C6-5B2E80C35CDD}"/>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56" name="Oval 55">
              <a:extLst>
                <a:ext uri="{FF2B5EF4-FFF2-40B4-BE49-F238E27FC236}">
                  <a16:creationId xmlns:a16="http://schemas.microsoft.com/office/drawing/2014/main" id="{3885CEE2-7C88-4F06-AB11-06AE3767E910}"/>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E1A0D243-682A-44BD-BE3B-3D85E717140A}"/>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3BA3A8DE-9267-4252-8F39-C9F3497A4122}"/>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9" name="Oval 58">
              <a:extLst>
                <a:ext uri="{FF2B5EF4-FFF2-40B4-BE49-F238E27FC236}">
                  <a16:creationId xmlns:a16="http://schemas.microsoft.com/office/drawing/2014/main" id="{AAD74FB1-E12A-481F-BBF1-633C191E0D31}"/>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0" name="Oval 59">
              <a:extLst>
                <a:ext uri="{FF2B5EF4-FFF2-40B4-BE49-F238E27FC236}">
                  <a16:creationId xmlns:a16="http://schemas.microsoft.com/office/drawing/2014/main" id="{A1D3BDF6-EDBA-4198-B2D8-4A6811136F2B}"/>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3B9A166B-B40F-4D4B-8FC5-E883403388FD}"/>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2" name="TextBox 61">
            <a:extLst>
              <a:ext uri="{FF2B5EF4-FFF2-40B4-BE49-F238E27FC236}">
                <a16:creationId xmlns:a16="http://schemas.microsoft.com/office/drawing/2014/main" id="{AAABC845-B723-4641-9B83-D922C3B6CBDE}"/>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63" name="Picture 62">
            <a:extLst>
              <a:ext uri="{FF2B5EF4-FFF2-40B4-BE49-F238E27FC236}">
                <a16:creationId xmlns:a16="http://schemas.microsoft.com/office/drawing/2014/main" id="{8310CAC5-0820-4F7D-B62B-92139CEB7C45}"/>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64" name="TextBox 63">
            <a:extLst>
              <a:ext uri="{FF2B5EF4-FFF2-40B4-BE49-F238E27FC236}">
                <a16:creationId xmlns:a16="http://schemas.microsoft.com/office/drawing/2014/main" id="{97B5313E-12DB-4137-96D6-BED0CAEF0161}"/>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21886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Quotation - Dark">
    <p:bg>
      <p:bgPr>
        <a:solidFill>
          <a:schemeClr val="tx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86E52A5-4EFD-4CDC-84A0-69CD15B152A9}"/>
              </a:ext>
            </a:extLst>
          </p:cNvPr>
          <p:cNvSpPr>
            <a:spLocks noGrp="1"/>
          </p:cNvSpPr>
          <p:nvPr>
            <p:ph type="body" sz="quarter" idx="13"/>
          </p:nvPr>
        </p:nvSpPr>
        <p:spPr>
          <a:xfrm>
            <a:off x="1572767" y="1783080"/>
            <a:ext cx="9043416" cy="2713037"/>
          </a:xfrm>
        </p:spPr>
        <p:txBody>
          <a:bodyPr anchor="ctr"/>
          <a:lstStyle>
            <a:lvl1pPr marL="0" indent="0" algn="ctr">
              <a:lnSpc>
                <a:spcPct val="90000"/>
              </a:lnSpc>
              <a:buFontTx/>
              <a:buNone/>
              <a:defRPr sz="3600" b="0" i="0">
                <a:solidFill>
                  <a:schemeClr val="bg1"/>
                </a:solidFill>
                <a:latin typeface="+mj-lt"/>
              </a:defRPr>
            </a:lvl1pPr>
            <a:lvl2pPr marL="0" indent="0" algn="ctr">
              <a:lnSpc>
                <a:spcPct val="90000"/>
              </a:lnSpc>
              <a:spcBef>
                <a:spcPts val="3500"/>
              </a:spcBef>
              <a:spcAft>
                <a:spcPts val="0"/>
              </a:spcAft>
              <a:buFontTx/>
              <a:buNone/>
              <a:defRPr sz="1800">
                <a:solidFill>
                  <a:schemeClr val="bg1"/>
                </a:solidFill>
                <a:latin typeface="+mn-lt"/>
              </a:defRPr>
            </a:lvl2pPr>
            <a:lvl3pPr marL="576662" indent="0">
              <a:buFontTx/>
              <a:buNone/>
              <a:defRPr>
                <a:solidFill>
                  <a:schemeClr val="bg1"/>
                </a:solidFill>
              </a:defRPr>
            </a:lvl3pPr>
            <a:lvl4pPr marL="863600" indent="0">
              <a:buFontTx/>
              <a:buNone/>
              <a:defRPr>
                <a:solidFill>
                  <a:schemeClr val="bg1"/>
                </a:solidFill>
              </a:defRPr>
            </a:lvl4pPr>
            <a:lvl5pPr marL="1152525" indent="0">
              <a:buFontTx/>
              <a:buNone/>
              <a:defRPr>
                <a:solidFill>
                  <a:schemeClr val="bg1"/>
                </a:solidFill>
              </a:defRPr>
            </a:lvl5pPr>
          </a:lstStyle>
          <a:p>
            <a:pPr lvl="0"/>
            <a:r>
              <a:rPr lang="en-US"/>
              <a:t>Click to edit Master text styles</a:t>
            </a:r>
          </a:p>
          <a:p>
            <a:pPr lvl="1"/>
            <a:r>
              <a:rPr lang="en-US"/>
              <a:t>Second level</a:t>
            </a:r>
          </a:p>
        </p:txBody>
      </p:sp>
      <p:grpSp>
        <p:nvGrpSpPr>
          <p:cNvPr id="11" name="Group 4">
            <a:extLst>
              <a:ext uri="{FF2B5EF4-FFF2-40B4-BE49-F238E27FC236}">
                <a16:creationId xmlns:a16="http://schemas.microsoft.com/office/drawing/2014/main" id="{7F7D4FFE-D0F0-447C-B732-E83D8A2B88CC}"/>
              </a:ext>
            </a:extLst>
          </p:cNvPr>
          <p:cNvGrpSpPr>
            <a:grpSpLocks noChangeAspect="1"/>
          </p:cNvGrpSpPr>
          <p:nvPr userDrawn="1"/>
        </p:nvGrpSpPr>
        <p:grpSpPr bwMode="auto">
          <a:xfrm>
            <a:off x="10421934" y="6308714"/>
            <a:ext cx="1162049" cy="266699"/>
            <a:chOff x="6565" y="3974"/>
            <a:chExt cx="732" cy="168"/>
          </a:xfrm>
          <a:solidFill>
            <a:schemeClr val="bg1"/>
          </a:solidFill>
        </p:grpSpPr>
        <p:sp>
          <p:nvSpPr>
            <p:cNvPr id="12" name="Freeform 5">
              <a:extLst>
                <a:ext uri="{FF2B5EF4-FFF2-40B4-BE49-F238E27FC236}">
                  <a16:creationId xmlns:a16="http://schemas.microsoft.com/office/drawing/2014/main" id="{A9D6C45B-AB0A-42F2-A8B1-EF173835B96A}"/>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3C1046CE-F8D6-46C6-BCC0-593C7932C847}"/>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2E28D404-3216-46E4-9244-0094820F756E}"/>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5C45158B-20BA-48A4-82DA-563BA44CBFBB}"/>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2FAAEA42-D27B-458D-B3FB-6D5FF8C8C8CF}"/>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0A0E7B91-E440-4B18-8D03-966A228F0F95}"/>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D2D49480-1518-4ED0-8163-10BFEE43748E}"/>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a:extLst>
              <a:ext uri="{FF2B5EF4-FFF2-40B4-BE49-F238E27FC236}">
                <a16:creationId xmlns:a16="http://schemas.microsoft.com/office/drawing/2014/main" id="{68BF5480-2952-3D45-91E5-E2F52AAE1D44}"/>
              </a:ext>
            </a:extLst>
          </p:cNvPr>
          <p:cNvSpPr>
            <a:spLocks noGrp="1"/>
          </p:cNvSpPr>
          <p:nvPr>
            <p:ph type="dt" sz="half" idx="14"/>
          </p:nvPr>
        </p:nvSpPr>
        <p:spPr/>
        <p:txBody>
          <a:bodyPr/>
          <a:lstStyle/>
          <a:p>
            <a:endParaRPr lang="en-GB"/>
          </a:p>
        </p:txBody>
      </p:sp>
      <p:sp>
        <p:nvSpPr>
          <p:cNvPr id="3" name="Footer Placeholder 2">
            <a:extLst>
              <a:ext uri="{FF2B5EF4-FFF2-40B4-BE49-F238E27FC236}">
                <a16:creationId xmlns:a16="http://schemas.microsoft.com/office/drawing/2014/main" id="{B8EBE62E-B597-204A-8006-7CA5870BD8B6}"/>
              </a:ext>
            </a:extLst>
          </p:cNvPr>
          <p:cNvSpPr>
            <a:spLocks noGrp="1"/>
          </p:cNvSpPr>
          <p:nvPr>
            <p:ph type="ftr" sz="quarter" idx="15"/>
          </p:nvPr>
        </p:nvSpPr>
        <p:spPr/>
        <p:txBody>
          <a:bodyPr/>
          <a:lstStyle/>
          <a:p>
            <a:r>
              <a:rPr lang="en-US"/>
              <a:t>For Internal Use Only. ©2020 AVEVA Group plc and its subsidiaries. All rights reserved.</a:t>
            </a:r>
            <a:endParaRPr lang="en-GB"/>
          </a:p>
        </p:txBody>
      </p:sp>
      <p:sp>
        <p:nvSpPr>
          <p:cNvPr id="4" name="Slide Number Placeholder 3">
            <a:extLst>
              <a:ext uri="{FF2B5EF4-FFF2-40B4-BE49-F238E27FC236}">
                <a16:creationId xmlns:a16="http://schemas.microsoft.com/office/drawing/2014/main" id="{8EA9D2F9-C526-8043-AE25-01D74215FFAB}"/>
              </a:ext>
            </a:extLst>
          </p:cNvPr>
          <p:cNvSpPr>
            <a:spLocks noGrp="1"/>
          </p:cNvSpPr>
          <p:nvPr>
            <p:ph type="sldNum" sz="quarter" idx="16"/>
          </p:nvPr>
        </p:nvSpPr>
        <p:spPr/>
        <p:txBody>
          <a:bodyPr/>
          <a:lstStyle/>
          <a:p>
            <a:fld id="{267CDB12-45E5-4FD7-AE50-9CB5AFC72BA1}" type="slidenum">
              <a:rPr lang="en-GB" smtClean="0"/>
              <a:pPr/>
              <a:t>‹Nr.›</a:t>
            </a:fld>
            <a:endParaRPr lang="en-GB"/>
          </a:p>
        </p:txBody>
      </p:sp>
      <p:grpSp>
        <p:nvGrpSpPr>
          <p:cNvPr id="42" name="Group 41">
            <a:extLst>
              <a:ext uri="{FF2B5EF4-FFF2-40B4-BE49-F238E27FC236}">
                <a16:creationId xmlns:a16="http://schemas.microsoft.com/office/drawing/2014/main" id="{D02EB654-30CF-46A0-A9B1-A8589B7A4793}"/>
              </a:ext>
            </a:extLst>
          </p:cNvPr>
          <p:cNvGrpSpPr/>
          <p:nvPr userDrawn="1"/>
        </p:nvGrpSpPr>
        <p:grpSpPr>
          <a:xfrm>
            <a:off x="12431200" y="152485"/>
            <a:ext cx="971741" cy="2368319"/>
            <a:chOff x="12431200" y="152485"/>
            <a:chExt cx="971741" cy="2368319"/>
          </a:xfrm>
        </p:grpSpPr>
        <p:grpSp>
          <p:nvGrpSpPr>
            <p:cNvPr id="43" name="Group 42">
              <a:extLst>
                <a:ext uri="{FF2B5EF4-FFF2-40B4-BE49-F238E27FC236}">
                  <a16:creationId xmlns:a16="http://schemas.microsoft.com/office/drawing/2014/main" id="{0AD60E64-C036-4EC8-864F-A747159F4615}"/>
                </a:ext>
              </a:extLst>
            </p:cNvPr>
            <p:cNvGrpSpPr/>
            <p:nvPr userDrawn="1"/>
          </p:nvGrpSpPr>
          <p:grpSpPr>
            <a:xfrm>
              <a:off x="12431200" y="152485"/>
              <a:ext cx="971741" cy="1804040"/>
              <a:chOff x="12431200" y="152485"/>
              <a:chExt cx="971741" cy="1804040"/>
            </a:xfrm>
          </p:grpSpPr>
          <p:sp>
            <p:nvSpPr>
              <p:cNvPr id="45" name="Oval 44">
                <a:extLst>
                  <a:ext uri="{FF2B5EF4-FFF2-40B4-BE49-F238E27FC236}">
                    <a16:creationId xmlns:a16="http://schemas.microsoft.com/office/drawing/2014/main" id="{A4FC4F78-0A05-4A09-9CCF-3D1524914D47}"/>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EA5866C7-4402-40FA-A727-F4C366ABB78E}"/>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Oval 46">
                <a:extLst>
                  <a:ext uri="{FF2B5EF4-FFF2-40B4-BE49-F238E27FC236}">
                    <a16:creationId xmlns:a16="http://schemas.microsoft.com/office/drawing/2014/main" id="{4771BAB2-F358-490A-AB38-5D94B617E56D}"/>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Rectangle 47">
                <a:extLst>
                  <a:ext uri="{FF2B5EF4-FFF2-40B4-BE49-F238E27FC236}">
                    <a16:creationId xmlns:a16="http://schemas.microsoft.com/office/drawing/2014/main" id="{344581A1-D018-4C27-ACAC-989AEDBA1622}"/>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9" name="Oval 48">
                <a:extLst>
                  <a:ext uri="{FF2B5EF4-FFF2-40B4-BE49-F238E27FC236}">
                    <a16:creationId xmlns:a16="http://schemas.microsoft.com/office/drawing/2014/main" id="{26862983-9AFC-4322-8801-8EA250B875D0}"/>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3865B268-6851-4DBA-8016-1D8D0AD37269}"/>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1" name="Oval 50">
                <a:extLst>
                  <a:ext uri="{FF2B5EF4-FFF2-40B4-BE49-F238E27FC236}">
                    <a16:creationId xmlns:a16="http://schemas.microsoft.com/office/drawing/2014/main" id="{908D8933-8A17-4903-9853-8179D33CD6DA}"/>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4" name="Oval 43">
              <a:extLst>
                <a:ext uri="{FF2B5EF4-FFF2-40B4-BE49-F238E27FC236}">
                  <a16:creationId xmlns:a16="http://schemas.microsoft.com/office/drawing/2014/main" id="{AA56D5CA-B7F4-41E6-891B-124DD6083A98}"/>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2" name="Group 51">
            <a:extLst>
              <a:ext uri="{FF2B5EF4-FFF2-40B4-BE49-F238E27FC236}">
                <a16:creationId xmlns:a16="http://schemas.microsoft.com/office/drawing/2014/main" id="{9D181B78-F5C1-4157-AE53-443C11018498}"/>
              </a:ext>
            </a:extLst>
          </p:cNvPr>
          <p:cNvGrpSpPr/>
          <p:nvPr userDrawn="1"/>
        </p:nvGrpSpPr>
        <p:grpSpPr>
          <a:xfrm>
            <a:off x="12431200" y="4770851"/>
            <a:ext cx="1376999" cy="1419507"/>
            <a:chOff x="12431200" y="4979663"/>
            <a:chExt cx="1376999" cy="1419507"/>
          </a:xfrm>
        </p:grpSpPr>
        <p:sp>
          <p:nvSpPr>
            <p:cNvPr id="53" name="Rectangle 52">
              <a:extLst>
                <a:ext uri="{FF2B5EF4-FFF2-40B4-BE49-F238E27FC236}">
                  <a16:creationId xmlns:a16="http://schemas.microsoft.com/office/drawing/2014/main" id="{1D74E686-BDD1-468A-A571-389F18C390B8}"/>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4" name="Oval 53">
              <a:extLst>
                <a:ext uri="{FF2B5EF4-FFF2-40B4-BE49-F238E27FC236}">
                  <a16:creationId xmlns:a16="http://schemas.microsoft.com/office/drawing/2014/main" id="{B7D6AA88-FDAC-462D-8A01-E73E3042E180}"/>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8B252A59-3CE3-4D3E-B84B-6BB0B7384A5E}"/>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B20D0076-533E-4A22-91B4-662AB7BB6D65}"/>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AD2CF81B-06E9-49D4-B506-4856A9FB5390}"/>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3C7EE456-D19F-44B5-9865-E3DCB01D4834}"/>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9" name="Oval 58">
              <a:extLst>
                <a:ext uri="{FF2B5EF4-FFF2-40B4-BE49-F238E27FC236}">
                  <a16:creationId xmlns:a16="http://schemas.microsoft.com/office/drawing/2014/main" id="{8E152155-E1E0-43FE-A8EC-6306E5F47426}"/>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60" name="Group 59">
            <a:extLst>
              <a:ext uri="{FF2B5EF4-FFF2-40B4-BE49-F238E27FC236}">
                <a16:creationId xmlns:a16="http://schemas.microsoft.com/office/drawing/2014/main" id="{DCD209A4-B260-47C4-8AD5-3164AEB1E3BD}"/>
              </a:ext>
            </a:extLst>
          </p:cNvPr>
          <p:cNvGrpSpPr/>
          <p:nvPr userDrawn="1"/>
        </p:nvGrpSpPr>
        <p:grpSpPr>
          <a:xfrm>
            <a:off x="12431200" y="2675600"/>
            <a:ext cx="971741" cy="1940780"/>
            <a:chOff x="12431200" y="2678506"/>
            <a:chExt cx="971741" cy="1940780"/>
          </a:xfrm>
        </p:grpSpPr>
        <p:sp>
          <p:nvSpPr>
            <p:cNvPr id="61" name="Rectangle 60">
              <a:extLst>
                <a:ext uri="{FF2B5EF4-FFF2-40B4-BE49-F238E27FC236}">
                  <a16:creationId xmlns:a16="http://schemas.microsoft.com/office/drawing/2014/main" id="{802FA86B-E935-4EA7-B8E7-1FF586DCEB61}"/>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2" name="Oval 61">
              <a:extLst>
                <a:ext uri="{FF2B5EF4-FFF2-40B4-BE49-F238E27FC236}">
                  <a16:creationId xmlns:a16="http://schemas.microsoft.com/office/drawing/2014/main" id="{E2F2A8D2-13AB-4401-A4A6-15AA83CCEEAD}"/>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4FEDD279-BD8D-4879-BBCC-7242817F5BB4}"/>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5BEDE5A6-45EE-4916-95E8-304D76F76C70}"/>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C0914F42-50C0-43DA-8EFD-AEDB89F6BA8F}"/>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ADB6763A-E14A-4803-8AB8-A857598D20AF}"/>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7" name="Oval 66">
              <a:extLst>
                <a:ext uri="{FF2B5EF4-FFF2-40B4-BE49-F238E27FC236}">
                  <a16:creationId xmlns:a16="http://schemas.microsoft.com/office/drawing/2014/main" id="{7595B2DE-3371-443B-827A-8D29AB46883F}"/>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8" name="TextBox 67">
            <a:extLst>
              <a:ext uri="{FF2B5EF4-FFF2-40B4-BE49-F238E27FC236}">
                <a16:creationId xmlns:a16="http://schemas.microsoft.com/office/drawing/2014/main" id="{5F365F56-747F-48F1-B201-390A50FDC16A}"/>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69" name="Picture 68">
            <a:extLst>
              <a:ext uri="{FF2B5EF4-FFF2-40B4-BE49-F238E27FC236}">
                <a16:creationId xmlns:a16="http://schemas.microsoft.com/office/drawing/2014/main" id="{3287D134-16C9-45E4-94A3-0376D14E39DC}"/>
              </a:ext>
            </a:extLst>
          </p:cNvPr>
          <p:cNvPicPr>
            <a:picLocks noChangeAspect="1"/>
          </p:cNvPicPr>
          <p:nvPr userDrawn="1"/>
        </p:nvPicPr>
        <p:blipFill>
          <a:blip r:embed="rId2"/>
          <a:stretch>
            <a:fillRect/>
          </a:stretch>
        </p:blipFill>
        <p:spPr>
          <a:xfrm>
            <a:off x="14012244" y="4384548"/>
            <a:ext cx="1088171" cy="1611330"/>
          </a:xfrm>
          <a:prstGeom prst="rect">
            <a:avLst/>
          </a:prstGeom>
        </p:spPr>
      </p:pic>
      <p:sp>
        <p:nvSpPr>
          <p:cNvPr id="70" name="TextBox 69">
            <a:extLst>
              <a:ext uri="{FF2B5EF4-FFF2-40B4-BE49-F238E27FC236}">
                <a16:creationId xmlns:a16="http://schemas.microsoft.com/office/drawing/2014/main" id="{15B1906B-81AB-41E4-B957-141F333C8AC5}"/>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3347929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07CF30F0-D477-5341-B92C-2C107A8F94B1}"/>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a:t>Optional Subtitle</a:t>
            </a:r>
          </a:p>
        </p:txBody>
      </p:sp>
      <p:sp>
        <p:nvSpPr>
          <p:cNvPr id="3" name="Title 2">
            <a:extLst>
              <a:ext uri="{FF2B5EF4-FFF2-40B4-BE49-F238E27FC236}">
                <a16:creationId xmlns:a16="http://schemas.microsoft.com/office/drawing/2014/main" id="{4B09B95D-1CBD-6F48-94CF-40A74FC99178}"/>
              </a:ext>
            </a:extLst>
          </p:cNvPr>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EFAB6B6F-C73D-194F-811F-DB3D35358E86}"/>
              </a:ext>
            </a:extLst>
          </p:cNvPr>
          <p:cNvSpPr>
            <a:spLocks noGrp="1"/>
          </p:cNvSpPr>
          <p:nvPr>
            <p:ph type="dt" sz="half" idx="14"/>
          </p:nvPr>
        </p:nvSpPr>
        <p:spPr/>
        <p:txBody>
          <a:bodyPr/>
          <a:lstStyle/>
          <a:p>
            <a:endParaRPr lang="en-GB"/>
          </a:p>
        </p:txBody>
      </p:sp>
      <p:sp>
        <p:nvSpPr>
          <p:cNvPr id="4" name="Footer Placeholder 3">
            <a:extLst>
              <a:ext uri="{FF2B5EF4-FFF2-40B4-BE49-F238E27FC236}">
                <a16:creationId xmlns:a16="http://schemas.microsoft.com/office/drawing/2014/main" id="{9EC481AD-9FF0-5449-975D-C622F0ACF19F}"/>
              </a:ext>
            </a:extLst>
          </p:cNvPr>
          <p:cNvSpPr>
            <a:spLocks noGrp="1"/>
          </p:cNvSpPr>
          <p:nvPr>
            <p:ph type="ftr" sz="quarter" idx="15"/>
          </p:nvPr>
        </p:nvSpPr>
        <p:spPr/>
        <p:txBody>
          <a:bodyPr/>
          <a:lstStyle/>
          <a:p>
            <a:r>
              <a:rPr lang="en-US"/>
              <a:t>For Internal Use Only. ©2020 AVEVA Group plc and its subsidiaries. All rights reserved.</a:t>
            </a:r>
            <a:endParaRPr lang="en-GB"/>
          </a:p>
        </p:txBody>
      </p:sp>
      <p:sp>
        <p:nvSpPr>
          <p:cNvPr id="6" name="Slide Number Placeholder 5">
            <a:extLst>
              <a:ext uri="{FF2B5EF4-FFF2-40B4-BE49-F238E27FC236}">
                <a16:creationId xmlns:a16="http://schemas.microsoft.com/office/drawing/2014/main" id="{6D1562B2-AD6B-E34C-ACCC-70A6B537DD30}"/>
              </a:ext>
            </a:extLst>
          </p:cNvPr>
          <p:cNvSpPr>
            <a:spLocks noGrp="1"/>
          </p:cNvSpPr>
          <p:nvPr>
            <p:ph type="sldNum" sz="quarter" idx="16"/>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146845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9BF2-C511-CA46-BDD2-C36BEE350D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A0F925-BD14-364D-90F2-D69B2C436BC4}"/>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4C19AC21-1CD0-2542-848F-A9D2CBADC0B4}"/>
              </a:ext>
            </a:extLst>
          </p:cNvPr>
          <p:cNvSpPr>
            <a:spLocks noGrp="1"/>
          </p:cNvSpPr>
          <p:nvPr>
            <p:ph type="ftr" sz="quarter" idx="11"/>
          </p:nvPr>
        </p:nvSpPr>
        <p:spPr/>
        <p:txBody>
          <a:bodyPr/>
          <a:lstStyle/>
          <a:p>
            <a:r>
              <a:rPr lang="en-US"/>
              <a:t>For Internal Use Only. ©2020 AVEVA Group plc and its subsidiaries. All rights reserved.</a:t>
            </a:r>
            <a:endParaRPr lang="en-GB"/>
          </a:p>
        </p:txBody>
      </p:sp>
      <p:sp>
        <p:nvSpPr>
          <p:cNvPr id="6" name="Slide Number Placeholder 5">
            <a:extLst>
              <a:ext uri="{FF2B5EF4-FFF2-40B4-BE49-F238E27FC236}">
                <a16:creationId xmlns:a16="http://schemas.microsoft.com/office/drawing/2014/main" id="{F25690AC-7E6A-0C4D-BA31-49C380A7F649}"/>
              </a:ext>
            </a:extLst>
          </p:cNvPr>
          <p:cNvSpPr>
            <a:spLocks noGrp="1"/>
          </p:cNvSpPr>
          <p:nvPr>
            <p:ph type="sldNum" sz="quarter" idx="12"/>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3463128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D134A081-2BA8-274F-A434-934CA19BD395}"/>
              </a:ext>
            </a:extLst>
          </p:cNvPr>
          <p:cNvSpPr>
            <a:spLocks noGrp="1"/>
          </p:cNvSpPr>
          <p:nvPr>
            <p:ph type="dt" sz="half" idx="10"/>
          </p:nvPr>
        </p:nvSpPr>
        <p:spPr/>
        <p:txBody>
          <a:bodyPr/>
          <a:lstStyle/>
          <a:p>
            <a:endParaRPr lang="en-GB"/>
          </a:p>
        </p:txBody>
      </p:sp>
      <p:sp>
        <p:nvSpPr>
          <p:cNvPr id="7" name="Footer Placeholder 6">
            <a:extLst>
              <a:ext uri="{FF2B5EF4-FFF2-40B4-BE49-F238E27FC236}">
                <a16:creationId xmlns:a16="http://schemas.microsoft.com/office/drawing/2014/main" id="{0F91E29F-0029-8941-A2E4-13B078A90B87}"/>
              </a:ext>
            </a:extLst>
          </p:cNvPr>
          <p:cNvSpPr>
            <a:spLocks noGrp="1"/>
          </p:cNvSpPr>
          <p:nvPr>
            <p:ph type="ftr" sz="quarter" idx="11"/>
          </p:nvPr>
        </p:nvSpPr>
        <p:spPr/>
        <p:txBody>
          <a:bodyPr/>
          <a:lstStyle/>
          <a:p>
            <a:r>
              <a:rPr lang="en-US"/>
              <a:t>For Internal Use Only. ©2020 AVEVA Group plc and its subsidiaries. All rights reserved.</a:t>
            </a:r>
            <a:endParaRPr lang="en-GB"/>
          </a:p>
        </p:txBody>
      </p:sp>
      <p:sp>
        <p:nvSpPr>
          <p:cNvPr id="8" name="Slide Number Placeholder 7">
            <a:extLst>
              <a:ext uri="{FF2B5EF4-FFF2-40B4-BE49-F238E27FC236}">
                <a16:creationId xmlns:a16="http://schemas.microsoft.com/office/drawing/2014/main" id="{D81BEA3A-0FEC-6941-95DC-E2C7AA751595}"/>
              </a:ext>
            </a:extLst>
          </p:cNvPr>
          <p:cNvSpPr>
            <a:spLocks noGrp="1"/>
          </p:cNvSpPr>
          <p:nvPr>
            <p:ph type="sldNum" sz="quarter" idx="12"/>
          </p:nvPr>
        </p:nvSpPr>
        <p:spPr/>
        <p:txBody>
          <a:bodyPr/>
          <a:lstStyle/>
          <a:p>
            <a:fld id="{267CDB12-45E5-4FD7-AE50-9CB5AFC72BA1}" type="slidenum">
              <a:rPr lang="en-GB" smtClean="0"/>
              <a:pPr/>
              <a:t>‹Nr.›</a:t>
            </a:fld>
            <a:endParaRPr lang="en-GB"/>
          </a:p>
        </p:txBody>
      </p:sp>
      <p:grpSp>
        <p:nvGrpSpPr>
          <p:cNvPr id="10" name="Group 4">
            <a:extLst>
              <a:ext uri="{FF2B5EF4-FFF2-40B4-BE49-F238E27FC236}">
                <a16:creationId xmlns:a16="http://schemas.microsoft.com/office/drawing/2014/main" id="{0AE8FD8C-4215-460A-999B-552FB066D5EC}"/>
              </a:ext>
            </a:extLst>
          </p:cNvPr>
          <p:cNvGrpSpPr>
            <a:grpSpLocks noChangeAspect="1"/>
          </p:cNvGrpSpPr>
          <p:nvPr userDrawn="1"/>
        </p:nvGrpSpPr>
        <p:grpSpPr bwMode="auto">
          <a:xfrm>
            <a:off x="10421934" y="6308714"/>
            <a:ext cx="1162049" cy="266699"/>
            <a:chOff x="6565" y="3974"/>
            <a:chExt cx="732" cy="168"/>
          </a:xfrm>
          <a:solidFill>
            <a:schemeClr val="tx2"/>
          </a:solidFill>
        </p:grpSpPr>
        <p:sp>
          <p:nvSpPr>
            <p:cNvPr id="11" name="Freeform 5">
              <a:extLst>
                <a:ext uri="{FF2B5EF4-FFF2-40B4-BE49-F238E27FC236}">
                  <a16:creationId xmlns:a16="http://schemas.microsoft.com/office/drawing/2014/main" id="{EFB39AD8-C733-4EF2-942B-818BF5E7C796}"/>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6">
              <a:extLst>
                <a:ext uri="{FF2B5EF4-FFF2-40B4-BE49-F238E27FC236}">
                  <a16:creationId xmlns:a16="http://schemas.microsoft.com/office/drawing/2014/main" id="{396C73B0-9345-4EDB-94B1-6AA1026B27CE}"/>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4FA550DC-B86E-432B-A291-49D83FE55056}"/>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8">
              <a:extLst>
                <a:ext uri="{FF2B5EF4-FFF2-40B4-BE49-F238E27FC236}">
                  <a16:creationId xmlns:a16="http://schemas.microsoft.com/office/drawing/2014/main" id="{460BF4E1-7DCF-4D69-9472-FB81EC6A8887}"/>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9">
              <a:extLst>
                <a:ext uri="{FF2B5EF4-FFF2-40B4-BE49-F238E27FC236}">
                  <a16:creationId xmlns:a16="http://schemas.microsoft.com/office/drawing/2014/main" id="{7338B91A-7618-4161-A6DE-658CFD035279}"/>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
              <a:extLst>
                <a:ext uri="{FF2B5EF4-FFF2-40B4-BE49-F238E27FC236}">
                  <a16:creationId xmlns:a16="http://schemas.microsoft.com/office/drawing/2014/main" id="{D1486F2D-D4AA-4C1C-BBD2-8B3FF08BD309}"/>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D7B798E7-5BDE-4817-81D3-CA68475DB2E4}"/>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1" name="Group 40">
            <a:extLst>
              <a:ext uri="{FF2B5EF4-FFF2-40B4-BE49-F238E27FC236}">
                <a16:creationId xmlns:a16="http://schemas.microsoft.com/office/drawing/2014/main" id="{DDC0B162-07EB-4ED4-84A2-ACF544557B9E}"/>
              </a:ext>
            </a:extLst>
          </p:cNvPr>
          <p:cNvGrpSpPr/>
          <p:nvPr userDrawn="1"/>
        </p:nvGrpSpPr>
        <p:grpSpPr>
          <a:xfrm>
            <a:off x="12431200" y="152485"/>
            <a:ext cx="971741" cy="2368319"/>
            <a:chOff x="12431200" y="152485"/>
            <a:chExt cx="971741" cy="2368319"/>
          </a:xfrm>
        </p:grpSpPr>
        <p:grpSp>
          <p:nvGrpSpPr>
            <p:cNvPr id="42" name="Group 41">
              <a:extLst>
                <a:ext uri="{FF2B5EF4-FFF2-40B4-BE49-F238E27FC236}">
                  <a16:creationId xmlns:a16="http://schemas.microsoft.com/office/drawing/2014/main" id="{0E9657E1-6C96-4839-BCA7-C42810324AE2}"/>
                </a:ext>
              </a:extLst>
            </p:cNvPr>
            <p:cNvGrpSpPr/>
            <p:nvPr userDrawn="1"/>
          </p:nvGrpSpPr>
          <p:grpSpPr>
            <a:xfrm>
              <a:off x="12431200" y="152485"/>
              <a:ext cx="971741" cy="1804040"/>
              <a:chOff x="12431200" y="152485"/>
              <a:chExt cx="971741" cy="1804040"/>
            </a:xfrm>
          </p:grpSpPr>
          <p:sp>
            <p:nvSpPr>
              <p:cNvPr id="44" name="Oval 43">
                <a:extLst>
                  <a:ext uri="{FF2B5EF4-FFF2-40B4-BE49-F238E27FC236}">
                    <a16:creationId xmlns:a16="http://schemas.microsoft.com/office/drawing/2014/main" id="{100EBC18-6358-4A63-9B08-131634DE5CEB}"/>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4355C262-8B2E-498D-B91A-37571CDE95B8}"/>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A4FDB770-DF01-42BA-9938-932956327B2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Rectangle 46">
                <a:extLst>
                  <a:ext uri="{FF2B5EF4-FFF2-40B4-BE49-F238E27FC236}">
                    <a16:creationId xmlns:a16="http://schemas.microsoft.com/office/drawing/2014/main" id="{E0C1DF91-3BB2-4C5B-9A8A-3231329F1246}"/>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8" name="Oval 47">
                <a:extLst>
                  <a:ext uri="{FF2B5EF4-FFF2-40B4-BE49-F238E27FC236}">
                    <a16:creationId xmlns:a16="http://schemas.microsoft.com/office/drawing/2014/main" id="{11808ED0-648E-4675-B4E0-770BCB244D55}"/>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14A32885-A7EF-468F-99CF-F9734CC38725}"/>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295FA0A3-86E5-4AFC-B2B2-E43CC0ADA2FF}"/>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3" name="Oval 42">
              <a:extLst>
                <a:ext uri="{FF2B5EF4-FFF2-40B4-BE49-F238E27FC236}">
                  <a16:creationId xmlns:a16="http://schemas.microsoft.com/office/drawing/2014/main" id="{E9FD60B8-9D5F-49B4-97DA-55D7B6F2E822}"/>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1" name="Group 50">
            <a:extLst>
              <a:ext uri="{FF2B5EF4-FFF2-40B4-BE49-F238E27FC236}">
                <a16:creationId xmlns:a16="http://schemas.microsoft.com/office/drawing/2014/main" id="{5E19C001-D92A-42DD-A34F-FE649A8A3384}"/>
              </a:ext>
            </a:extLst>
          </p:cNvPr>
          <p:cNvGrpSpPr/>
          <p:nvPr userDrawn="1"/>
        </p:nvGrpSpPr>
        <p:grpSpPr>
          <a:xfrm>
            <a:off x="12431200" y="4770851"/>
            <a:ext cx="1376999" cy="1419507"/>
            <a:chOff x="12431200" y="4979663"/>
            <a:chExt cx="1376999" cy="1419507"/>
          </a:xfrm>
        </p:grpSpPr>
        <p:sp>
          <p:nvSpPr>
            <p:cNvPr id="52" name="Rectangle 51">
              <a:extLst>
                <a:ext uri="{FF2B5EF4-FFF2-40B4-BE49-F238E27FC236}">
                  <a16:creationId xmlns:a16="http://schemas.microsoft.com/office/drawing/2014/main" id="{B70AF656-FC77-47F5-8299-B5E0265AAC7C}"/>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3" name="Oval 52">
              <a:extLst>
                <a:ext uri="{FF2B5EF4-FFF2-40B4-BE49-F238E27FC236}">
                  <a16:creationId xmlns:a16="http://schemas.microsoft.com/office/drawing/2014/main" id="{E47BFAE5-77D3-4E35-B15B-A5C4D9897B92}"/>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67719DA5-86E0-4F30-AEF6-A49F663B332A}"/>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8EB012BF-D980-45E8-9535-6CC2141D869E}"/>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88E47A85-6360-4E8E-9B33-28728CD7CE8E}"/>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154DCBD9-261C-41E6-A712-12B294F40FA8}"/>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D4ACF2DF-3FC9-4578-9B78-6A2935237D84}"/>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9" name="Group 58">
            <a:extLst>
              <a:ext uri="{FF2B5EF4-FFF2-40B4-BE49-F238E27FC236}">
                <a16:creationId xmlns:a16="http://schemas.microsoft.com/office/drawing/2014/main" id="{B52970FF-A77E-476A-8C32-D31A4F235CDB}"/>
              </a:ext>
            </a:extLst>
          </p:cNvPr>
          <p:cNvGrpSpPr/>
          <p:nvPr userDrawn="1"/>
        </p:nvGrpSpPr>
        <p:grpSpPr>
          <a:xfrm>
            <a:off x="12431200" y="2675600"/>
            <a:ext cx="971741" cy="1940780"/>
            <a:chOff x="12431200" y="2678506"/>
            <a:chExt cx="971741" cy="1940780"/>
          </a:xfrm>
        </p:grpSpPr>
        <p:sp>
          <p:nvSpPr>
            <p:cNvPr id="60" name="Rectangle 59">
              <a:extLst>
                <a:ext uri="{FF2B5EF4-FFF2-40B4-BE49-F238E27FC236}">
                  <a16:creationId xmlns:a16="http://schemas.microsoft.com/office/drawing/2014/main" id="{2A6D9301-A04F-4ABD-A8C9-7ACC556F35B3}"/>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1" name="Oval 60">
              <a:extLst>
                <a:ext uri="{FF2B5EF4-FFF2-40B4-BE49-F238E27FC236}">
                  <a16:creationId xmlns:a16="http://schemas.microsoft.com/office/drawing/2014/main" id="{4E10E3F4-07B9-42C8-A8CD-1FEC84D2B57A}"/>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137AD44E-CB7D-4A48-A81F-28EE018FC736}"/>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98ADC8D7-5DA4-4BF1-BA55-4F21628DE28F}"/>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6BD45B49-FE6B-41EF-99B7-2E79B88BF84A}"/>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586CFEAD-7D00-4186-AAF2-8A1A5FDFBC65}"/>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1DAADCB1-95FA-48F7-B179-DED198345CDA}"/>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7" name="TextBox 66">
            <a:extLst>
              <a:ext uri="{FF2B5EF4-FFF2-40B4-BE49-F238E27FC236}">
                <a16:creationId xmlns:a16="http://schemas.microsoft.com/office/drawing/2014/main" id="{EF987A41-B6E6-4612-A027-FADF1FEE21CE}"/>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68" name="Picture 67">
            <a:extLst>
              <a:ext uri="{FF2B5EF4-FFF2-40B4-BE49-F238E27FC236}">
                <a16:creationId xmlns:a16="http://schemas.microsoft.com/office/drawing/2014/main" id="{749F55A2-57E5-47B9-BFE7-59358207AFBD}"/>
              </a:ext>
            </a:extLst>
          </p:cNvPr>
          <p:cNvPicPr>
            <a:picLocks noChangeAspect="1"/>
          </p:cNvPicPr>
          <p:nvPr userDrawn="1"/>
        </p:nvPicPr>
        <p:blipFill>
          <a:blip r:embed="rId2"/>
          <a:stretch>
            <a:fillRect/>
          </a:stretch>
        </p:blipFill>
        <p:spPr>
          <a:xfrm>
            <a:off x="14012244" y="4384548"/>
            <a:ext cx="1088171" cy="1611330"/>
          </a:xfrm>
          <a:prstGeom prst="rect">
            <a:avLst/>
          </a:prstGeom>
        </p:spPr>
      </p:pic>
      <p:sp>
        <p:nvSpPr>
          <p:cNvPr id="69" name="TextBox 68">
            <a:extLst>
              <a:ext uri="{FF2B5EF4-FFF2-40B4-BE49-F238E27FC236}">
                <a16:creationId xmlns:a16="http://schemas.microsoft.com/office/drawing/2014/main" id="{61FEB41C-17FA-4EBB-91E9-E816E4D14A11}"/>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46537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isclaimer -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DC5340D-9095-4617-92BD-21105993139C}"/>
              </a:ext>
            </a:extLst>
          </p:cNvPr>
          <p:cNvSpPr txBox="1"/>
          <p:nvPr userDrawn="1"/>
        </p:nvSpPr>
        <p:spPr>
          <a:xfrm>
            <a:off x="609600" y="3961654"/>
            <a:ext cx="5486400" cy="2096245"/>
          </a:xfrm>
          <a:prstGeom prst="rect">
            <a:avLst/>
          </a:prstGeom>
          <a:noFill/>
        </p:spPr>
        <p:txBody>
          <a:bodyPr wrap="square" lIns="0" tIns="0" rIns="0" bIns="0" rtlCol="0" anchor="b">
            <a:noAutofit/>
          </a:bodyPr>
          <a:lstStyle/>
          <a:p>
            <a:pPr>
              <a:lnSpc>
                <a:spcPts val="1200"/>
              </a:lnSpc>
              <a:spcBef>
                <a:spcPts val="0"/>
              </a:spcBef>
              <a:spcAft>
                <a:spcPts val="600"/>
              </a:spcAft>
            </a:pPr>
            <a:r>
              <a:rPr lang="en-GB" sz="1000" b="0" spc="20" baseline="0">
                <a:solidFill>
                  <a:schemeClr val="bg1"/>
                </a:solidFill>
                <a:latin typeface="+mn-lt"/>
                <a:cs typeface="Calibri" panose="020F0502020204030204" pitchFamily="34" charset="0"/>
              </a:rPr>
              <a:t>This presentation may include predictions, estimates, intentions, beliefs and other statements that are or may be construed as being forward-looking. While these forward-looking statements represent our current judgment on what the future holds, they are subject to risks and uncertainties that could result in actual outcomes differing materially from those projected in these statements. No statement contained herein constitutes a commitment by AVEVA to perform any particular action or to deliver any particular product or product features. Readers are cautioned not to place undue reliance on these forward-looking statements, which reflect our opinions only as of the date of this presentation.  </a:t>
            </a:r>
          </a:p>
          <a:p>
            <a:pPr>
              <a:lnSpc>
                <a:spcPts val="1200"/>
              </a:lnSpc>
              <a:spcBef>
                <a:spcPts val="0"/>
              </a:spcBef>
              <a:spcAft>
                <a:spcPts val="600"/>
              </a:spcAft>
            </a:pPr>
            <a:r>
              <a:rPr lang="en-GB" sz="1000" b="0" spc="20" baseline="0">
                <a:solidFill>
                  <a:schemeClr val="bg1"/>
                </a:solidFill>
                <a:latin typeface="+mn-lt"/>
                <a:cs typeface="Calibri" panose="020F0502020204030204" pitchFamily="34" charset="0"/>
              </a:rPr>
              <a:t>The Company shall not be obliged to disclose any revision to these forward-looking statements to reflect events or circumstances occurring after the date on which they are made or to reflect the occurrence of future events.</a:t>
            </a:r>
          </a:p>
        </p:txBody>
      </p:sp>
      <p:grpSp>
        <p:nvGrpSpPr>
          <p:cNvPr id="9" name="Group 4">
            <a:extLst>
              <a:ext uri="{FF2B5EF4-FFF2-40B4-BE49-F238E27FC236}">
                <a16:creationId xmlns:a16="http://schemas.microsoft.com/office/drawing/2014/main" id="{4E430D5E-CCB7-441B-A9C8-D0BBF49F95EA}"/>
              </a:ext>
            </a:extLst>
          </p:cNvPr>
          <p:cNvGrpSpPr>
            <a:grpSpLocks noChangeAspect="1"/>
          </p:cNvGrpSpPr>
          <p:nvPr userDrawn="1"/>
        </p:nvGrpSpPr>
        <p:grpSpPr bwMode="auto">
          <a:xfrm>
            <a:off x="10421934" y="6308714"/>
            <a:ext cx="1162049" cy="266699"/>
            <a:chOff x="6565" y="3974"/>
            <a:chExt cx="732" cy="168"/>
          </a:xfrm>
          <a:solidFill>
            <a:schemeClr val="bg1"/>
          </a:solidFill>
        </p:grpSpPr>
        <p:sp>
          <p:nvSpPr>
            <p:cNvPr id="10" name="Freeform 5">
              <a:extLst>
                <a:ext uri="{FF2B5EF4-FFF2-40B4-BE49-F238E27FC236}">
                  <a16:creationId xmlns:a16="http://schemas.microsoft.com/office/drawing/2014/main" id="{059B3F35-46A5-4575-8F16-117325A6EA7C}"/>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22A7D44C-C726-4110-B828-429688FC650D}"/>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C7C11F05-F5D7-4FED-8F6E-8B13EB21E401}"/>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8">
              <a:extLst>
                <a:ext uri="{FF2B5EF4-FFF2-40B4-BE49-F238E27FC236}">
                  <a16:creationId xmlns:a16="http://schemas.microsoft.com/office/drawing/2014/main" id="{4B55EE27-3860-4009-9822-4097D4DEB483}"/>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9">
              <a:extLst>
                <a:ext uri="{FF2B5EF4-FFF2-40B4-BE49-F238E27FC236}">
                  <a16:creationId xmlns:a16="http://schemas.microsoft.com/office/drawing/2014/main" id="{9647647E-E072-42D0-8327-BA9998BDB61A}"/>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
              <a:extLst>
                <a:ext uri="{FF2B5EF4-FFF2-40B4-BE49-F238E27FC236}">
                  <a16:creationId xmlns:a16="http://schemas.microsoft.com/office/drawing/2014/main" id="{324B6403-B8A9-40BF-AB59-E2CE8ECBDC0E}"/>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2708DED0-A42D-4765-A9FE-EEA008415148}"/>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a:extLst>
              <a:ext uri="{FF2B5EF4-FFF2-40B4-BE49-F238E27FC236}">
                <a16:creationId xmlns:a16="http://schemas.microsoft.com/office/drawing/2014/main" id="{5D0171E3-5B8E-ED4E-873A-CD2A5988448F}"/>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7190A832-1E4B-5647-8582-2692691A2B3C}"/>
              </a:ext>
            </a:extLst>
          </p:cNvPr>
          <p:cNvSpPr>
            <a:spLocks noGrp="1"/>
          </p:cNvSpPr>
          <p:nvPr>
            <p:ph type="ftr" sz="quarter" idx="11"/>
          </p:nvPr>
        </p:nvSpPr>
        <p:spPr/>
        <p:txBody>
          <a:bodyPr/>
          <a:lstStyle/>
          <a:p>
            <a:r>
              <a:rPr lang="en-US"/>
              <a:t>For Internal Use Only. ©2020 AVEVA Group plc and its subsidiaries. All rights reserved.</a:t>
            </a:r>
            <a:endParaRPr lang="en-GB"/>
          </a:p>
        </p:txBody>
      </p:sp>
      <p:sp>
        <p:nvSpPr>
          <p:cNvPr id="4" name="Slide Number Placeholder 3">
            <a:extLst>
              <a:ext uri="{FF2B5EF4-FFF2-40B4-BE49-F238E27FC236}">
                <a16:creationId xmlns:a16="http://schemas.microsoft.com/office/drawing/2014/main" id="{C23D17E1-7D7C-3D4D-87E7-3B12925D3696}"/>
              </a:ext>
            </a:extLst>
          </p:cNvPr>
          <p:cNvSpPr>
            <a:spLocks noGrp="1"/>
          </p:cNvSpPr>
          <p:nvPr>
            <p:ph type="sldNum" sz="quarter" idx="12"/>
          </p:nvPr>
        </p:nvSpPr>
        <p:spPr/>
        <p:txBody>
          <a:bodyPr/>
          <a:lstStyle/>
          <a:p>
            <a:fld id="{267CDB12-45E5-4FD7-AE50-9CB5AFC72BA1}" type="slidenum">
              <a:rPr lang="en-GB" smtClean="0"/>
              <a:pPr/>
              <a:t>‹Nr.›</a:t>
            </a:fld>
            <a:endParaRPr lang="en-GB"/>
          </a:p>
        </p:txBody>
      </p:sp>
      <p:grpSp>
        <p:nvGrpSpPr>
          <p:cNvPr id="41" name="Group 40">
            <a:extLst>
              <a:ext uri="{FF2B5EF4-FFF2-40B4-BE49-F238E27FC236}">
                <a16:creationId xmlns:a16="http://schemas.microsoft.com/office/drawing/2014/main" id="{24D496E3-518E-4456-8B8A-B994B9612DD4}"/>
              </a:ext>
            </a:extLst>
          </p:cNvPr>
          <p:cNvGrpSpPr/>
          <p:nvPr userDrawn="1"/>
        </p:nvGrpSpPr>
        <p:grpSpPr>
          <a:xfrm>
            <a:off x="12431200" y="152485"/>
            <a:ext cx="971741" cy="2368319"/>
            <a:chOff x="12431200" y="152485"/>
            <a:chExt cx="971741" cy="2368319"/>
          </a:xfrm>
        </p:grpSpPr>
        <p:grpSp>
          <p:nvGrpSpPr>
            <p:cNvPr id="42" name="Group 41">
              <a:extLst>
                <a:ext uri="{FF2B5EF4-FFF2-40B4-BE49-F238E27FC236}">
                  <a16:creationId xmlns:a16="http://schemas.microsoft.com/office/drawing/2014/main" id="{E6729E58-59BB-4152-9914-4CB8111AF348}"/>
                </a:ext>
              </a:extLst>
            </p:cNvPr>
            <p:cNvGrpSpPr/>
            <p:nvPr userDrawn="1"/>
          </p:nvGrpSpPr>
          <p:grpSpPr>
            <a:xfrm>
              <a:off x="12431200" y="152485"/>
              <a:ext cx="971741" cy="1804040"/>
              <a:chOff x="12431200" y="152485"/>
              <a:chExt cx="971741" cy="1804040"/>
            </a:xfrm>
          </p:grpSpPr>
          <p:sp>
            <p:nvSpPr>
              <p:cNvPr id="44" name="Oval 43">
                <a:extLst>
                  <a:ext uri="{FF2B5EF4-FFF2-40B4-BE49-F238E27FC236}">
                    <a16:creationId xmlns:a16="http://schemas.microsoft.com/office/drawing/2014/main" id="{43E0DA98-AFE7-401F-80F9-94E308C9E120}"/>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734FD7A2-D128-41BE-B283-B55C680C3A12}"/>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AB765D95-AA86-4139-A996-D824E9E3B4A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Rectangle 46">
                <a:extLst>
                  <a:ext uri="{FF2B5EF4-FFF2-40B4-BE49-F238E27FC236}">
                    <a16:creationId xmlns:a16="http://schemas.microsoft.com/office/drawing/2014/main" id="{C80A572E-1F11-4E38-A9BE-3ABD9BA5B84E}"/>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8" name="Oval 47">
                <a:extLst>
                  <a:ext uri="{FF2B5EF4-FFF2-40B4-BE49-F238E27FC236}">
                    <a16:creationId xmlns:a16="http://schemas.microsoft.com/office/drawing/2014/main" id="{7803A372-38BB-4E8B-8BF6-14E1BF2A5ED8}"/>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17BDF0F3-463C-4C54-AF0E-D03278EE8748}"/>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892749FE-827E-4D80-B581-2EA4E5B309A8}"/>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3" name="Oval 42">
              <a:extLst>
                <a:ext uri="{FF2B5EF4-FFF2-40B4-BE49-F238E27FC236}">
                  <a16:creationId xmlns:a16="http://schemas.microsoft.com/office/drawing/2014/main" id="{56B16633-EF42-4A4D-A6C0-3FF21C9C3555}"/>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1" name="Group 50">
            <a:extLst>
              <a:ext uri="{FF2B5EF4-FFF2-40B4-BE49-F238E27FC236}">
                <a16:creationId xmlns:a16="http://schemas.microsoft.com/office/drawing/2014/main" id="{9FA78333-54B2-4529-8973-3D979B8F33BE}"/>
              </a:ext>
            </a:extLst>
          </p:cNvPr>
          <p:cNvGrpSpPr/>
          <p:nvPr userDrawn="1"/>
        </p:nvGrpSpPr>
        <p:grpSpPr>
          <a:xfrm>
            <a:off x="12431200" y="4770851"/>
            <a:ext cx="1376999" cy="1419507"/>
            <a:chOff x="12431200" y="4979663"/>
            <a:chExt cx="1376999" cy="1419507"/>
          </a:xfrm>
        </p:grpSpPr>
        <p:sp>
          <p:nvSpPr>
            <p:cNvPr id="52" name="Rectangle 51">
              <a:extLst>
                <a:ext uri="{FF2B5EF4-FFF2-40B4-BE49-F238E27FC236}">
                  <a16:creationId xmlns:a16="http://schemas.microsoft.com/office/drawing/2014/main" id="{3D3456F9-B484-4999-BE50-162AA9F02772}"/>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3" name="Oval 52">
              <a:extLst>
                <a:ext uri="{FF2B5EF4-FFF2-40B4-BE49-F238E27FC236}">
                  <a16:creationId xmlns:a16="http://schemas.microsoft.com/office/drawing/2014/main" id="{F08FA1BB-75F7-4809-9213-71D46176DC0A}"/>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9534A3D6-451E-414A-B54F-2D7E61A8E300}"/>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998AD376-28C4-44FB-8AD5-B4FF52075977}"/>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2445A47E-C925-467F-B541-04675EA4AF4C}"/>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087244D8-D299-420C-8162-08EC7FE1C3A0}"/>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197AB495-E50E-4ABE-A011-145FDCC793DE}"/>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9" name="Group 58">
            <a:extLst>
              <a:ext uri="{FF2B5EF4-FFF2-40B4-BE49-F238E27FC236}">
                <a16:creationId xmlns:a16="http://schemas.microsoft.com/office/drawing/2014/main" id="{4AC7E2E2-A900-4CBD-B43E-FD0763848D0F}"/>
              </a:ext>
            </a:extLst>
          </p:cNvPr>
          <p:cNvGrpSpPr/>
          <p:nvPr userDrawn="1"/>
        </p:nvGrpSpPr>
        <p:grpSpPr>
          <a:xfrm>
            <a:off x="12431200" y="2675600"/>
            <a:ext cx="971741" cy="1940780"/>
            <a:chOff x="12431200" y="2678506"/>
            <a:chExt cx="971741" cy="1940780"/>
          </a:xfrm>
        </p:grpSpPr>
        <p:sp>
          <p:nvSpPr>
            <p:cNvPr id="60" name="Rectangle 59">
              <a:extLst>
                <a:ext uri="{FF2B5EF4-FFF2-40B4-BE49-F238E27FC236}">
                  <a16:creationId xmlns:a16="http://schemas.microsoft.com/office/drawing/2014/main" id="{45B68288-7DDF-4577-BECF-A7E1F84CA339}"/>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1" name="Oval 60">
              <a:extLst>
                <a:ext uri="{FF2B5EF4-FFF2-40B4-BE49-F238E27FC236}">
                  <a16:creationId xmlns:a16="http://schemas.microsoft.com/office/drawing/2014/main" id="{4ACDFC2B-B6BC-4FAA-B947-4F284609D36C}"/>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6FA51219-559D-4363-BBBD-30A4BBB1EAFB}"/>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CCBF0034-B4DA-43A3-BC57-48E2BF04E4B5}"/>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52DFC5CD-7613-4240-9CDE-48C2FC45CCA4}"/>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74810665-E50E-4C46-9446-D942974ECD4A}"/>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83B7D763-01D9-455F-9201-8BEC3168D946}"/>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7" name="TextBox 66">
            <a:extLst>
              <a:ext uri="{FF2B5EF4-FFF2-40B4-BE49-F238E27FC236}">
                <a16:creationId xmlns:a16="http://schemas.microsoft.com/office/drawing/2014/main" id="{0DCAF6DA-AABF-4D11-A22E-876614047EF0}"/>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68" name="Picture 67">
            <a:extLst>
              <a:ext uri="{FF2B5EF4-FFF2-40B4-BE49-F238E27FC236}">
                <a16:creationId xmlns:a16="http://schemas.microsoft.com/office/drawing/2014/main" id="{37A4B86F-E1F7-4570-8E6F-DB605645BAAD}"/>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69" name="TextBox 68">
            <a:extLst>
              <a:ext uri="{FF2B5EF4-FFF2-40B4-BE49-F238E27FC236}">
                <a16:creationId xmlns:a16="http://schemas.microsoft.com/office/drawing/2014/main" id="{CB2066EB-B7B1-4A5B-9465-B2E5506DC8DA}"/>
              </a:ext>
            </a:extLst>
          </p:cNvPr>
          <p:cNvSpPr txBox="1"/>
          <p:nvPr userDrawn="1"/>
        </p:nvSpPr>
        <p:spPr>
          <a:xfrm>
            <a:off x="0" y="-338924"/>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111392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End -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A4AD94-4469-4263-BEE2-FBDE160260CC}"/>
              </a:ext>
            </a:extLst>
          </p:cNvPr>
          <p:cNvSpPr txBox="1"/>
          <p:nvPr userDrawn="1"/>
        </p:nvSpPr>
        <p:spPr>
          <a:xfrm>
            <a:off x="1008711" y="3347077"/>
            <a:ext cx="4681182" cy="720000"/>
          </a:xfrm>
          <a:prstGeom prst="rect">
            <a:avLst/>
          </a:prstGeom>
          <a:noFill/>
        </p:spPr>
        <p:txBody>
          <a:bodyPr wrap="square" lIns="0" tIns="0" rIns="0" bIns="0" rtlCol="0">
            <a:noAutofit/>
          </a:bodyPr>
          <a:lstStyle/>
          <a:p>
            <a:pPr>
              <a:lnSpc>
                <a:spcPct val="150000"/>
              </a:lnSpc>
            </a:pPr>
            <a:r>
              <a:rPr lang="en-GB" sz="1800" b="0">
                <a:solidFill>
                  <a:schemeClr val="bg1"/>
                </a:solidFill>
                <a:latin typeface="+mn-lt"/>
                <a:cs typeface="Calibri" panose="020F0502020204030204" pitchFamily="34" charset="0"/>
              </a:rPr>
              <a:t>linkedin.com/company/aveva </a:t>
            </a:r>
          </a:p>
          <a:p>
            <a:pPr>
              <a:lnSpc>
                <a:spcPct val="150000"/>
              </a:lnSpc>
            </a:pPr>
            <a:r>
              <a:rPr lang="en-GB" sz="1800" b="0" noProof="1">
                <a:solidFill>
                  <a:schemeClr val="bg1"/>
                </a:solidFill>
                <a:latin typeface="+mn-lt"/>
                <a:cs typeface="Calibri" panose="020F0502020204030204" pitchFamily="34" charset="0"/>
              </a:rPr>
              <a:t>@avevagroup</a:t>
            </a:r>
            <a:r>
              <a:rPr lang="en-GB" sz="1800" b="0">
                <a:solidFill>
                  <a:schemeClr val="bg1"/>
                </a:solidFill>
                <a:latin typeface="+mn-lt"/>
                <a:cs typeface="Calibri" panose="020F0502020204030204" pitchFamily="34" charset="0"/>
              </a:rPr>
              <a:t> </a:t>
            </a:r>
          </a:p>
        </p:txBody>
      </p:sp>
      <p:sp>
        <p:nvSpPr>
          <p:cNvPr id="21" name="TextBox 20">
            <a:extLst>
              <a:ext uri="{FF2B5EF4-FFF2-40B4-BE49-F238E27FC236}">
                <a16:creationId xmlns:a16="http://schemas.microsoft.com/office/drawing/2014/main" id="{820D0BB1-8604-4E24-9239-2A9B494261E3}"/>
              </a:ext>
            </a:extLst>
          </p:cNvPr>
          <p:cNvSpPr txBox="1"/>
          <p:nvPr userDrawn="1"/>
        </p:nvSpPr>
        <p:spPr>
          <a:xfrm>
            <a:off x="609600" y="4142232"/>
            <a:ext cx="5486400" cy="1915668"/>
          </a:xfrm>
          <a:prstGeom prst="rect">
            <a:avLst/>
          </a:prstGeom>
          <a:noFill/>
        </p:spPr>
        <p:txBody>
          <a:bodyPr wrap="square" lIns="0" tIns="0" rIns="0" bIns="0" rtlCol="0" anchor="b">
            <a:noAutofit/>
          </a:bodyPr>
          <a:lstStyle/>
          <a:p>
            <a:pPr>
              <a:lnSpc>
                <a:spcPts val="1200"/>
              </a:lnSpc>
              <a:spcAft>
                <a:spcPts val="600"/>
              </a:spcAft>
            </a:pPr>
            <a:r>
              <a:rPr lang="en-GB" sz="1000" b="0" cap="all" spc="20" baseline="0">
                <a:solidFill>
                  <a:schemeClr val="bg1"/>
                </a:solidFill>
                <a:latin typeface="+mn-lt"/>
                <a:cs typeface="Calibri" panose="020F0502020204030204" pitchFamily="34" charset="0"/>
              </a:rPr>
              <a:t>About AVEVA </a:t>
            </a:r>
          </a:p>
          <a:p>
            <a:pPr>
              <a:lnSpc>
                <a:spcPts val="1200"/>
              </a:lnSpc>
              <a:spcAft>
                <a:spcPts val="600"/>
              </a:spcAft>
            </a:pPr>
            <a:r>
              <a:rPr lang="en-GB" sz="1000" spc="20">
                <a:solidFill>
                  <a:schemeClr val="bg1"/>
                </a:solidFill>
                <a:latin typeface="+mn-lt"/>
                <a:cs typeface="Calibri" panose="020F0502020204030204" pitchFamily="34" charset="0"/>
              </a:rPr>
              <a:t>AVEVA is a global leader in engineering and industrial software driving digital transformation across the entire asset and operational life cycle of capital-intensive industries. </a:t>
            </a:r>
          </a:p>
          <a:p>
            <a:pPr>
              <a:lnSpc>
                <a:spcPts val="1200"/>
              </a:lnSpc>
              <a:spcAft>
                <a:spcPts val="600"/>
              </a:spcAft>
            </a:pPr>
            <a:r>
              <a:rPr lang="en-GB" sz="1000" spc="20">
                <a:solidFill>
                  <a:schemeClr val="bg1"/>
                </a:solidFill>
                <a:latin typeface="+mn-lt"/>
                <a:cs typeface="Calibri" panose="020F0502020204030204" pitchFamily="34" charset="0"/>
              </a:rPr>
              <a:t>The company’s engineering, planning and operations, asset performance, and monitoring and control solutions deliver proven results to over 16,000 customers across the globe. Its customers are supported by the largest industrial software ecosystem, including 4,200 partners and 5,700 certified developers. AVEVA is headquartered in Cambridge, UK, with over 4,400 employees at 80 locations in over 40 countries.</a:t>
            </a:r>
          </a:p>
          <a:p>
            <a:pPr>
              <a:lnSpc>
                <a:spcPts val="1200"/>
              </a:lnSpc>
              <a:spcAft>
                <a:spcPts val="600"/>
              </a:spcAft>
            </a:pPr>
            <a:r>
              <a:rPr lang="en-GB" sz="1000" b="0" spc="20" err="1">
                <a:solidFill>
                  <a:schemeClr val="bg1"/>
                </a:solidFill>
                <a:latin typeface="+mn-lt"/>
                <a:cs typeface="Calibri" panose="020F0502020204030204" pitchFamily="34" charset="0"/>
              </a:rPr>
              <a:t>aveva.com</a:t>
            </a:r>
            <a:endParaRPr lang="en-GB" sz="1000" b="0" spc="20">
              <a:solidFill>
                <a:schemeClr val="bg1"/>
              </a:solidFill>
              <a:latin typeface="+mn-lt"/>
              <a:cs typeface="Calibri" panose="020F0502020204030204" pitchFamily="34" charset="0"/>
            </a:endParaRPr>
          </a:p>
        </p:txBody>
      </p:sp>
      <p:sp>
        <p:nvSpPr>
          <p:cNvPr id="8" name="Freeform 5">
            <a:extLst>
              <a:ext uri="{FF2B5EF4-FFF2-40B4-BE49-F238E27FC236}">
                <a16:creationId xmlns:a16="http://schemas.microsoft.com/office/drawing/2014/main" id="{C8D52A2F-39A6-46EB-840D-EA4EC50AE019}"/>
              </a:ext>
            </a:extLst>
          </p:cNvPr>
          <p:cNvSpPr>
            <a:spLocks noChangeAspect="1" noEditPoints="1"/>
          </p:cNvSpPr>
          <p:nvPr userDrawn="1"/>
        </p:nvSpPr>
        <p:spPr bwMode="auto">
          <a:xfrm>
            <a:off x="609600" y="3412813"/>
            <a:ext cx="301752" cy="30175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32 w 84"/>
              <a:gd name="T11" fmla="*/ 61 h 84"/>
              <a:gd name="T12" fmla="*/ 23 w 84"/>
              <a:gd name="T13" fmla="*/ 61 h 84"/>
              <a:gd name="T14" fmla="*/ 23 w 84"/>
              <a:gd name="T15" fmla="*/ 33 h 84"/>
              <a:gd name="T16" fmla="*/ 32 w 84"/>
              <a:gd name="T17" fmla="*/ 33 h 84"/>
              <a:gd name="T18" fmla="*/ 32 w 84"/>
              <a:gd name="T19" fmla="*/ 61 h 84"/>
              <a:gd name="T20" fmla="*/ 27 w 84"/>
              <a:gd name="T21" fmla="*/ 30 h 84"/>
              <a:gd name="T22" fmla="*/ 27 w 84"/>
              <a:gd name="T23" fmla="*/ 30 h 84"/>
              <a:gd name="T24" fmla="*/ 22 w 84"/>
              <a:gd name="T25" fmla="*/ 25 h 84"/>
              <a:gd name="T26" fmla="*/ 27 w 84"/>
              <a:gd name="T27" fmla="*/ 20 h 84"/>
              <a:gd name="T28" fmla="*/ 33 w 84"/>
              <a:gd name="T29" fmla="*/ 25 h 84"/>
              <a:gd name="T30" fmla="*/ 27 w 84"/>
              <a:gd name="T31" fmla="*/ 30 h 84"/>
              <a:gd name="T32" fmla="*/ 65 w 84"/>
              <a:gd name="T33" fmla="*/ 61 h 84"/>
              <a:gd name="T34" fmla="*/ 56 w 84"/>
              <a:gd name="T35" fmla="*/ 61 h 84"/>
              <a:gd name="T36" fmla="*/ 56 w 84"/>
              <a:gd name="T37" fmla="*/ 46 h 84"/>
              <a:gd name="T38" fmla="*/ 51 w 84"/>
              <a:gd name="T39" fmla="*/ 40 h 84"/>
              <a:gd name="T40" fmla="*/ 47 w 84"/>
              <a:gd name="T41" fmla="*/ 43 h 84"/>
              <a:gd name="T42" fmla="*/ 46 w 84"/>
              <a:gd name="T43" fmla="*/ 46 h 84"/>
              <a:gd name="T44" fmla="*/ 46 w 84"/>
              <a:gd name="T45" fmla="*/ 61 h 84"/>
              <a:gd name="T46" fmla="*/ 37 w 84"/>
              <a:gd name="T47" fmla="*/ 61 h 84"/>
              <a:gd name="T48" fmla="*/ 37 w 84"/>
              <a:gd name="T49" fmla="*/ 33 h 84"/>
              <a:gd name="T50" fmla="*/ 46 w 84"/>
              <a:gd name="T51" fmla="*/ 33 h 84"/>
              <a:gd name="T52" fmla="*/ 46 w 84"/>
              <a:gd name="T53" fmla="*/ 37 h 84"/>
              <a:gd name="T54" fmla="*/ 55 w 84"/>
              <a:gd name="T55" fmla="*/ 33 h 84"/>
              <a:gd name="T56" fmla="*/ 65 w 84"/>
              <a:gd name="T57" fmla="*/ 45 h 84"/>
              <a:gd name="T58" fmla="*/ 65 w 84"/>
              <a:gd name="T59" fmla="*/ 6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32" y="61"/>
                </a:moveTo>
                <a:cubicBezTo>
                  <a:pt x="23" y="61"/>
                  <a:pt x="23" y="61"/>
                  <a:pt x="23" y="61"/>
                </a:cubicBezTo>
                <a:cubicBezTo>
                  <a:pt x="23" y="33"/>
                  <a:pt x="23" y="33"/>
                  <a:pt x="23" y="33"/>
                </a:cubicBezTo>
                <a:cubicBezTo>
                  <a:pt x="32" y="33"/>
                  <a:pt x="32" y="33"/>
                  <a:pt x="32" y="33"/>
                </a:cubicBezTo>
                <a:lnTo>
                  <a:pt x="32" y="61"/>
                </a:lnTo>
                <a:close/>
                <a:moveTo>
                  <a:pt x="27" y="30"/>
                </a:moveTo>
                <a:cubicBezTo>
                  <a:pt x="27" y="30"/>
                  <a:pt x="27" y="30"/>
                  <a:pt x="27" y="30"/>
                </a:cubicBezTo>
                <a:cubicBezTo>
                  <a:pt x="24" y="30"/>
                  <a:pt x="22" y="27"/>
                  <a:pt x="22" y="25"/>
                </a:cubicBezTo>
                <a:cubicBezTo>
                  <a:pt x="22" y="22"/>
                  <a:pt x="24" y="20"/>
                  <a:pt x="27" y="20"/>
                </a:cubicBezTo>
                <a:cubicBezTo>
                  <a:pt x="31" y="20"/>
                  <a:pt x="32" y="22"/>
                  <a:pt x="33" y="25"/>
                </a:cubicBezTo>
                <a:cubicBezTo>
                  <a:pt x="33" y="27"/>
                  <a:pt x="31" y="30"/>
                  <a:pt x="27" y="30"/>
                </a:cubicBezTo>
                <a:close/>
                <a:moveTo>
                  <a:pt x="65" y="61"/>
                </a:moveTo>
                <a:cubicBezTo>
                  <a:pt x="56" y="61"/>
                  <a:pt x="56" y="61"/>
                  <a:pt x="56" y="61"/>
                </a:cubicBezTo>
                <a:cubicBezTo>
                  <a:pt x="56" y="46"/>
                  <a:pt x="56" y="46"/>
                  <a:pt x="56" y="46"/>
                </a:cubicBezTo>
                <a:cubicBezTo>
                  <a:pt x="56" y="43"/>
                  <a:pt x="55" y="40"/>
                  <a:pt x="51" y="40"/>
                </a:cubicBezTo>
                <a:cubicBezTo>
                  <a:pt x="49" y="40"/>
                  <a:pt x="47" y="42"/>
                  <a:pt x="47" y="43"/>
                </a:cubicBezTo>
                <a:cubicBezTo>
                  <a:pt x="46" y="44"/>
                  <a:pt x="46" y="45"/>
                  <a:pt x="46" y="46"/>
                </a:cubicBezTo>
                <a:cubicBezTo>
                  <a:pt x="46" y="61"/>
                  <a:pt x="46" y="61"/>
                  <a:pt x="46" y="61"/>
                </a:cubicBezTo>
                <a:cubicBezTo>
                  <a:pt x="37" y="61"/>
                  <a:pt x="37" y="61"/>
                  <a:pt x="37" y="61"/>
                </a:cubicBezTo>
                <a:cubicBezTo>
                  <a:pt x="37" y="61"/>
                  <a:pt x="37" y="36"/>
                  <a:pt x="37" y="33"/>
                </a:cubicBezTo>
                <a:cubicBezTo>
                  <a:pt x="46" y="33"/>
                  <a:pt x="46" y="33"/>
                  <a:pt x="46" y="33"/>
                </a:cubicBezTo>
                <a:cubicBezTo>
                  <a:pt x="46" y="37"/>
                  <a:pt x="46" y="37"/>
                  <a:pt x="46" y="37"/>
                </a:cubicBezTo>
                <a:cubicBezTo>
                  <a:pt x="48" y="35"/>
                  <a:pt x="50" y="33"/>
                  <a:pt x="55" y="33"/>
                </a:cubicBezTo>
                <a:cubicBezTo>
                  <a:pt x="61" y="33"/>
                  <a:pt x="65" y="37"/>
                  <a:pt x="65" y="45"/>
                </a:cubicBezTo>
                <a:lnTo>
                  <a:pt x="65"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BB1EEC1D-AB51-46F5-BBC2-87D09F986B00}"/>
              </a:ext>
            </a:extLst>
          </p:cNvPr>
          <p:cNvSpPr>
            <a:spLocks noChangeAspect="1" noEditPoints="1"/>
          </p:cNvSpPr>
          <p:nvPr userDrawn="1"/>
        </p:nvSpPr>
        <p:spPr bwMode="auto">
          <a:xfrm>
            <a:off x="609600" y="3849958"/>
            <a:ext cx="301752" cy="301752"/>
          </a:xfrm>
          <a:custGeom>
            <a:avLst/>
            <a:gdLst>
              <a:gd name="T0" fmla="*/ 42 w 84"/>
              <a:gd name="T1" fmla="*/ 0 h 83"/>
              <a:gd name="T2" fmla="*/ 0 w 84"/>
              <a:gd name="T3" fmla="*/ 42 h 83"/>
              <a:gd name="T4" fmla="*/ 42 w 84"/>
              <a:gd name="T5" fmla="*/ 83 h 83"/>
              <a:gd name="T6" fmla="*/ 84 w 84"/>
              <a:gd name="T7" fmla="*/ 42 h 83"/>
              <a:gd name="T8" fmla="*/ 42 w 84"/>
              <a:gd name="T9" fmla="*/ 0 h 83"/>
              <a:gd name="T10" fmla="*/ 61 w 84"/>
              <a:gd name="T11" fmla="*/ 35 h 83"/>
              <a:gd name="T12" fmla="*/ 61 w 84"/>
              <a:gd name="T13" fmla="*/ 36 h 83"/>
              <a:gd name="T14" fmla="*/ 36 w 84"/>
              <a:gd name="T15" fmla="*/ 61 h 83"/>
              <a:gd name="T16" fmla="*/ 22 w 84"/>
              <a:gd name="T17" fmla="*/ 57 h 83"/>
              <a:gd name="T18" fmla="*/ 24 w 84"/>
              <a:gd name="T19" fmla="*/ 57 h 83"/>
              <a:gd name="T20" fmla="*/ 35 w 84"/>
              <a:gd name="T21" fmla="*/ 53 h 83"/>
              <a:gd name="T22" fmla="*/ 27 w 84"/>
              <a:gd name="T23" fmla="*/ 47 h 83"/>
              <a:gd name="T24" fmla="*/ 29 w 84"/>
              <a:gd name="T25" fmla="*/ 47 h 83"/>
              <a:gd name="T26" fmla="*/ 31 w 84"/>
              <a:gd name="T27" fmla="*/ 47 h 83"/>
              <a:gd name="T28" fmla="*/ 24 w 84"/>
              <a:gd name="T29" fmla="*/ 38 h 83"/>
              <a:gd name="T30" fmla="*/ 24 w 84"/>
              <a:gd name="T31" fmla="*/ 38 h 83"/>
              <a:gd name="T32" fmla="*/ 28 w 84"/>
              <a:gd name="T33" fmla="*/ 39 h 83"/>
              <a:gd name="T34" fmla="*/ 24 w 84"/>
              <a:gd name="T35" fmla="*/ 32 h 83"/>
              <a:gd name="T36" fmla="*/ 25 w 84"/>
              <a:gd name="T37" fmla="*/ 27 h 83"/>
              <a:gd name="T38" fmla="*/ 44 w 84"/>
              <a:gd name="T39" fmla="*/ 37 h 83"/>
              <a:gd name="T40" fmla="*/ 43 w 84"/>
              <a:gd name="T41" fmla="*/ 35 h 83"/>
              <a:gd name="T42" fmla="*/ 52 w 84"/>
              <a:gd name="T43" fmla="*/ 26 h 83"/>
              <a:gd name="T44" fmla="*/ 59 w 84"/>
              <a:gd name="T45" fmla="*/ 29 h 83"/>
              <a:gd name="T46" fmla="*/ 64 w 84"/>
              <a:gd name="T47" fmla="*/ 26 h 83"/>
              <a:gd name="T48" fmla="*/ 61 w 84"/>
              <a:gd name="T49" fmla="*/ 31 h 83"/>
              <a:gd name="T50" fmla="*/ 66 w 84"/>
              <a:gd name="T51" fmla="*/ 30 h 83"/>
              <a:gd name="T52" fmla="*/ 61 w 84"/>
              <a:gd name="T53" fmla="*/ 3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 h="83">
                <a:moveTo>
                  <a:pt x="42" y="0"/>
                </a:moveTo>
                <a:cubicBezTo>
                  <a:pt x="19" y="0"/>
                  <a:pt x="0" y="18"/>
                  <a:pt x="0" y="42"/>
                </a:cubicBezTo>
                <a:cubicBezTo>
                  <a:pt x="0" y="65"/>
                  <a:pt x="19" y="83"/>
                  <a:pt x="42" y="83"/>
                </a:cubicBezTo>
                <a:cubicBezTo>
                  <a:pt x="65" y="83"/>
                  <a:pt x="84" y="65"/>
                  <a:pt x="84" y="42"/>
                </a:cubicBezTo>
                <a:cubicBezTo>
                  <a:pt x="84" y="18"/>
                  <a:pt x="65" y="0"/>
                  <a:pt x="42" y="0"/>
                </a:cubicBezTo>
                <a:close/>
                <a:moveTo>
                  <a:pt x="61" y="35"/>
                </a:moveTo>
                <a:cubicBezTo>
                  <a:pt x="61" y="35"/>
                  <a:pt x="61" y="35"/>
                  <a:pt x="61" y="36"/>
                </a:cubicBezTo>
                <a:cubicBezTo>
                  <a:pt x="61" y="47"/>
                  <a:pt x="52" y="61"/>
                  <a:pt x="36" y="61"/>
                </a:cubicBezTo>
                <a:cubicBezTo>
                  <a:pt x="31" y="61"/>
                  <a:pt x="26" y="60"/>
                  <a:pt x="22" y="57"/>
                </a:cubicBezTo>
                <a:cubicBezTo>
                  <a:pt x="23" y="57"/>
                  <a:pt x="24" y="57"/>
                  <a:pt x="24" y="57"/>
                </a:cubicBezTo>
                <a:cubicBezTo>
                  <a:pt x="29" y="57"/>
                  <a:pt x="32" y="56"/>
                  <a:pt x="35" y="53"/>
                </a:cubicBezTo>
                <a:cubicBezTo>
                  <a:pt x="32" y="53"/>
                  <a:pt x="28" y="51"/>
                  <a:pt x="27" y="47"/>
                </a:cubicBezTo>
                <a:cubicBezTo>
                  <a:pt x="28" y="47"/>
                  <a:pt x="28" y="47"/>
                  <a:pt x="29" y="47"/>
                </a:cubicBezTo>
                <a:cubicBezTo>
                  <a:pt x="30" y="47"/>
                  <a:pt x="30" y="47"/>
                  <a:pt x="31" y="47"/>
                </a:cubicBezTo>
                <a:cubicBezTo>
                  <a:pt x="27" y="46"/>
                  <a:pt x="24" y="43"/>
                  <a:pt x="24" y="38"/>
                </a:cubicBezTo>
                <a:cubicBezTo>
                  <a:pt x="24" y="38"/>
                  <a:pt x="24" y="38"/>
                  <a:pt x="24" y="38"/>
                </a:cubicBezTo>
                <a:cubicBezTo>
                  <a:pt x="25" y="39"/>
                  <a:pt x="27" y="39"/>
                  <a:pt x="28" y="39"/>
                </a:cubicBezTo>
                <a:cubicBezTo>
                  <a:pt x="26" y="38"/>
                  <a:pt x="24" y="35"/>
                  <a:pt x="24" y="32"/>
                </a:cubicBezTo>
                <a:cubicBezTo>
                  <a:pt x="24" y="30"/>
                  <a:pt x="25" y="29"/>
                  <a:pt x="25" y="27"/>
                </a:cubicBezTo>
                <a:cubicBezTo>
                  <a:pt x="30" y="33"/>
                  <a:pt x="36" y="36"/>
                  <a:pt x="44" y="37"/>
                </a:cubicBezTo>
                <a:cubicBezTo>
                  <a:pt x="43" y="36"/>
                  <a:pt x="43" y="35"/>
                  <a:pt x="43" y="35"/>
                </a:cubicBezTo>
                <a:cubicBezTo>
                  <a:pt x="43" y="30"/>
                  <a:pt x="47" y="26"/>
                  <a:pt x="52" y="26"/>
                </a:cubicBezTo>
                <a:cubicBezTo>
                  <a:pt x="55" y="26"/>
                  <a:pt x="57" y="27"/>
                  <a:pt x="59" y="29"/>
                </a:cubicBezTo>
                <a:cubicBezTo>
                  <a:pt x="61" y="28"/>
                  <a:pt x="63" y="28"/>
                  <a:pt x="64" y="26"/>
                </a:cubicBezTo>
                <a:cubicBezTo>
                  <a:pt x="64" y="29"/>
                  <a:pt x="62" y="30"/>
                  <a:pt x="61" y="31"/>
                </a:cubicBezTo>
                <a:cubicBezTo>
                  <a:pt x="62" y="31"/>
                  <a:pt x="64" y="31"/>
                  <a:pt x="66" y="30"/>
                </a:cubicBezTo>
                <a:cubicBezTo>
                  <a:pt x="64" y="32"/>
                  <a:pt x="63" y="33"/>
                  <a:pt x="61"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4">
            <a:extLst>
              <a:ext uri="{FF2B5EF4-FFF2-40B4-BE49-F238E27FC236}">
                <a16:creationId xmlns:a16="http://schemas.microsoft.com/office/drawing/2014/main" id="{5D535710-110B-4BA6-A0F8-6B15B1C93D3C}"/>
              </a:ext>
            </a:extLst>
          </p:cNvPr>
          <p:cNvGrpSpPr>
            <a:grpSpLocks noChangeAspect="1"/>
          </p:cNvGrpSpPr>
          <p:nvPr userDrawn="1"/>
        </p:nvGrpSpPr>
        <p:grpSpPr bwMode="auto">
          <a:xfrm>
            <a:off x="10421934" y="6308714"/>
            <a:ext cx="1162049" cy="266699"/>
            <a:chOff x="6565" y="3974"/>
            <a:chExt cx="732" cy="168"/>
          </a:xfrm>
          <a:solidFill>
            <a:schemeClr val="bg1"/>
          </a:solidFill>
        </p:grpSpPr>
        <p:sp>
          <p:nvSpPr>
            <p:cNvPr id="13" name="Freeform 5">
              <a:extLst>
                <a:ext uri="{FF2B5EF4-FFF2-40B4-BE49-F238E27FC236}">
                  <a16:creationId xmlns:a16="http://schemas.microsoft.com/office/drawing/2014/main" id="{ABFE6996-7BB9-4768-952C-92EB906C148D}"/>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2C7E5DEA-DA34-44D7-ACE9-32FBD7872A1D}"/>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14014E3B-91DD-4937-9B32-D8ADB6791DD4}"/>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A7166DEF-2B9E-43F8-B349-2DE7372122F8}"/>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7868DEBD-9196-41C8-A3F4-755F985685A7}"/>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93AD75E9-9DBC-4352-BE73-BA4D8CC97EF5}"/>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F9683FFC-62CA-4760-BB37-64E8DEE61445}"/>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Date Placeholder 2">
            <a:extLst>
              <a:ext uri="{FF2B5EF4-FFF2-40B4-BE49-F238E27FC236}">
                <a16:creationId xmlns:a16="http://schemas.microsoft.com/office/drawing/2014/main" id="{F8644303-742E-C441-B280-853AED71E4EF}"/>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DF238032-A99E-1344-BEAE-3C0CBFCABE13}"/>
              </a:ext>
            </a:extLst>
          </p:cNvPr>
          <p:cNvSpPr>
            <a:spLocks noGrp="1"/>
          </p:cNvSpPr>
          <p:nvPr>
            <p:ph type="ftr" sz="quarter" idx="11"/>
          </p:nvPr>
        </p:nvSpPr>
        <p:spPr/>
        <p:txBody>
          <a:bodyPr/>
          <a:lstStyle/>
          <a:p>
            <a:r>
              <a:rPr lang="en-US"/>
              <a:t>For Internal Use Only. ©2020 AVEVA Group plc and its subsidiaries. All rights reserved.</a:t>
            </a:r>
            <a:endParaRPr lang="en-GB"/>
          </a:p>
        </p:txBody>
      </p:sp>
      <p:sp>
        <p:nvSpPr>
          <p:cNvPr id="7" name="Slide Number Placeholder 6">
            <a:extLst>
              <a:ext uri="{FF2B5EF4-FFF2-40B4-BE49-F238E27FC236}">
                <a16:creationId xmlns:a16="http://schemas.microsoft.com/office/drawing/2014/main" id="{68684F10-B6AC-9949-B930-AD13E50278ED}"/>
              </a:ext>
            </a:extLst>
          </p:cNvPr>
          <p:cNvSpPr>
            <a:spLocks noGrp="1"/>
          </p:cNvSpPr>
          <p:nvPr>
            <p:ph type="sldNum" sz="quarter" idx="12"/>
          </p:nvPr>
        </p:nvSpPr>
        <p:spPr/>
        <p:txBody>
          <a:bodyPr/>
          <a:lstStyle/>
          <a:p>
            <a:fld id="{267CDB12-45E5-4FD7-AE50-9CB5AFC72BA1}" type="slidenum">
              <a:rPr lang="en-GB" smtClean="0"/>
              <a:pPr/>
              <a:t>‹Nr.›</a:t>
            </a:fld>
            <a:endParaRPr lang="en-GB"/>
          </a:p>
        </p:txBody>
      </p:sp>
      <p:grpSp>
        <p:nvGrpSpPr>
          <p:cNvPr id="44" name="Group 43">
            <a:extLst>
              <a:ext uri="{FF2B5EF4-FFF2-40B4-BE49-F238E27FC236}">
                <a16:creationId xmlns:a16="http://schemas.microsoft.com/office/drawing/2014/main" id="{9CBBC1AF-E259-4897-A914-B61676147A47}"/>
              </a:ext>
            </a:extLst>
          </p:cNvPr>
          <p:cNvGrpSpPr/>
          <p:nvPr userDrawn="1"/>
        </p:nvGrpSpPr>
        <p:grpSpPr>
          <a:xfrm>
            <a:off x="12431200" y="152485"/>
            <a:ext cx="971741" cy="2368319"/>
            <a:chOff x="12431200" y="152485"/>
            <a:chExt cx="971741" cy="2368319"/>
          </a:xfrm>
        </p:grpSpPr>
        <p:grpSp>
          <p:nvGrpSpPr>
            <p:cNvPr id="45" name="Group 44">
              <a:extLst>
                <a:ext uri="{FF2B5EF4-FFF2-40B4-BE49-F238E27FC236}">
                  <a16:creationId xmlns:a16="http://schemas.microsoft.com/office/drawing/2014/main" id="{1C7FCFF8-3D88-4D3C-BD96-F625068E04EA}"/>
                </a:ext>
              </a:extLst>
            </p:cNvPr>
            <p:cNvGrpSpPr/>
            <p:nvPr userDrawn="1"/>
          </p:nvGrpSpPr>
          <p:grpSpPr>
            <a:xfrm>
              <a:off x="12431200" y="152485"/>
              <a:ext cx="971741" cy="1804040"/>
              <a:chOff x="12431200" y="152485"/>
              <a:chExt cx="971741" cy="1804040"/>
            </a:xfrm>
          </p:grpSpPr>
          <p:sp>
            <p:nvSpPr>
              <p:cNvPr id="47" name="Oval 46">
                <a:extLst>
                  <a:ext uri="{FF2B5EF4-FFF2-40B4-BE49-F238E27FC236}">
                    <a16:creationId xmlns:a16="http://schemas.microsoft.com/office/drawing/2014/main" id="{662728D6-1F92-40B1-91DE-28D928CEE24F}"/>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Oval 47">
                <a:extLst>
                  <a:ext uri="{FF2B5EF4-FFF2-40B4-BE49-F238E27FC236}">
                    <a16:creationId xmlns:a16="http://schemas.microsoft.com/office/drawing/2014/main" id="{20841C43-3691-4BC8-9FC1-14526E0791B5}"/>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5830BDCD-D74E-42D7-88F5-0C2C157ECFA7}"/>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Rectangle 49">
                <a:extLst>
                  <a:ext uri="{FF2B5EF4-FFF2-40B4-BE49-F238E27FC236}">
                    <a16:creationId xmlns:a16="http://schemas.microsoft.com/office/drawing/2014/main" id="{F10F7036-137E-4E7D-A229-90D3B77CF103}"/>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51" name="Oval 50">
                <a:extLst>
                  <a:ext uri="{FF2B5EF4-FFF2-40B4-BE49-F238E27FC236}">
                    <a16:creationId xmlns:a16="http://schemas.microsoft.com/office/drawing/2014/main" id="{2F39AAD9-9E87-4BFE-BB56-CC7438E2CAB5}"/>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2" name="Oval 51">
                <a:extLst>
                  <a:ext uri="{FF2B5EF4-FFF2-40B4-BE49-F238E27FC236}">
                    <a16:creationId xmlns:a16="http://schemas.microsoft.com/office/drawing/2014/main" id="{D4D16B44-14C0-4FBE-88E8-30F0C92098F6}"/>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7EE61E8E-4EF3-4368-B879-D7A89961FC1A}"/>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6" name="Oval 45">
              <a:extLst>
                <a:ext uri="{FF2B5EF4-FFF2-40B4-BE49-F238E27FC236}">
                  <a16:creationId xmlns:a16="http://schemas.microsoft.com/office/drawing/2014/main" id="{3B9C8C02-9755-408F-888A-29F434575860}"/>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4" name="Group 53">
            <a:extLst>
              <a:ext uri="{FF2B5EF4-FFF2-40B4-BE49-F238E27FC236}">
                <a16:creationId xmlns:a16="http://schemas.microsoft.com/office/drawing/2014/main" id="{F5963127-79CA-48F3-B6E2-E7123C99C189}"/>
              </a:ext>
            </a:extLst>
          </p:cNvPr>
          <p:cNvGrpSpPr/>
          <p:nvPr userDrawn="1"/>
        </p:nvGrpSpPr>
        <p:grpSpPr>
          <a:xfrm>
            <a:off x="12431200" y="4770851"/>
            <a:ext cx="1376999" cy="1419507"/>
            <a:chOff x="12431200" y="4979663"/>
            <a:chExt cx="1376999" cy="1419507"/>
          </a:xfrm>
        </p:grpSpPr>
        <p:sp>
          <p:nvSpPr>
            <p:cNvPr id="55" name="Rectangle 54">
              <a:extLst>
                <a:ext uri="{FF2B5EF4-FFF2-40B4-BE49-F238E27FC236}">
                  <a16:creationId xmlns:a16="http://schemas.microsoft.com/office/drawing/2014/main" id="{6102E963-D3AD-44CE-964E-946784FE726B}"/>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6" name="Oval 55">
              <a:extLst>
                <a:ext uri="{FF2B5EF4-FFF2-40B4-BE49-F238E27FC236}">
                  <a16:creationId xmlns:a16="http://schemas.microsoft.com/office/drawing/2014/main" id="{5C05D178-DE85-41A2-B7ED-0D7292A628CC}"/>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99FE8BB9-A949-407A-B104-90C0E6D971B8}"/>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52579B4F-C42C-4BC2-B3B0-924DE1D8CAD9}"/>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9" name="Oval 58">
              <a:extLst>
                <a:ext uri="{FF2B5EF4-FFF2-40B4-BE49-F238E27FC236}">
                  <a16:creationId xmlns:a16="http://schemas.microsoft.com/office/drawing/2014/main" id="{088196BD-F69F-46E6-A8BE-1554D4809D2F}"/>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0" name="Oval 59">
              <a:extLst>
                <a:ext uri="{FF2B5EF4-FFF2-40B4-BE49-F238E27FC236}">
                  <a16:creationId xmlns:a16="http://schemas.microsoft.com/office/drawing/2014/main" id="{76F0A8D9-645F-441F-94A4-4A35F89738E6}"/>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C7EB1366-1C25-44E0-8931-6E58E6C1DF67}"/>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62" name="Group 61">
            <a:extLst>
              <a:ext uri="{FF2B5EF4-FFF2-40B4-BE49-F238E27FC236}">
                <a16:creationId xmlns:a16="http://schemas.microsoft.com/office/drawing/2014/main" id="{7D73EB6E-341D-4490-99FF-B097E5208DCE}"/>
              </a:ext>
            </a:extLst>
          </p:cNvPr>
          <p:cNvGrpSpPr/>
          <p:nvPr userDrawn="1"/>
        </p:nvGrpSpPr>
        <p:grpSpPr>
          <a:xfrm>
            <a:off x="12431200" y="2675600"/>
            <a:ext cx="971741" cy="1940780"/>
            <a:chOff x="12431200" y="2678506"/>
            <a:chExt cx="971741" cy="1940780"/>
          </a:xfrm>
        </p:grpSpPr>
        <p:sp>
          <p:nvSpPr>
            <p:cNvPr id="63" name="Rectangle 62">
              <a:extLst>
                <a:ext uri="{FF2B5EF4-FFF2-40B4-BE49-F238E27FC236}">
                  <a16:creationId xmlns:a16="http://schemas.microsoft.com/office/drawing/2014/main" id="{34C00BFA-5931-474A-A258-CEFF8C9FBA3C}"/>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4" name="Oval 63">
              <a:extLst>
                <a:ext uri="{FF2B5EF4-FFF2-40B4-BE49-F238E27FC236}">
                  <a16:creationId xmlns:a16="http://schemas.microsoft.com/office/drawing/2014/main" id="{B8B3B44E-1082-4E2E-BC98-73A41E356B3D}"/>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3CAD11BD-BC35-48F2-911B-C12EAB7C802B}"/>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B721D1B4-12DE-4AE2-8FF6-9A1F259F2BEA}"/>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7" name="Oval 66">
              <a:extLst>
                <a:ext uri="{FF2B5EF4-FFF2-40B4-BE49-F238E27FC236}">
                  <a16:creationId xmlns:a16="http://schemas.microsoft.com/office/drawing/2014/main" id="{A6E921CB-DAB8-400E-834F-C568B2C8907D}"/>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8" name="Oval 67">
              <a:extLst>
                <a:ext uri="{FF2B5EF4-FFF2-40B4-BE49-F238E27FC236}">
                  <a16:creationId xmlns:a16="http://schemas.microsoft.com/office/drawing/2014/main" id="{ED5A7AA0-5DF7-4531-B078-E17AF682B8E3}"/>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9" name="Oval 68">
              <a:extLst>
                <a:ext uri="{FF2B5EF4-FFF2-40B4-BE49-F238E27FC236}">
                  <a16:creationId xmlns:a16="http://schemas.microsoft.com/office/drawing/2014/main" id="{BB743EBE-FA6F-411A-9544-FB1B38D0651B}"/>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70" name="TextBox 69">
            <a:extLst>
              <a:ext uri="{FF2B5EF4-FFF2-40B4-BE49-F238E27FC236}">
                <a16:creationId xmlns:a16="http://schemas.microsoft.com/office/drawing/2014/main" id="{6DFAAF72-B9A7-4F8A-9E84-BCA4A6EC289F}"/>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71" name="Picture 70">
            <a:extLst>
              <a:ext uri="{FF2B5EF4-FFF2-40B4-BE49-F238E27FC236}">
                <a16:creationId xmlns:a16="http://schemas.microsoft.com/office/drawing/2014/main" id="{25F2F386-CA44-469F-AD27-7DF18B71F1DB}"/>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72" name="TextBox 71">
            <a:extLst>
              <a:ext uri="{FF2B5EF4-FFF2-40B4-BE49-F238E27FC236}">
                <a16:creationId xmlns:a16="http://schemas.microsoft.com/office/drawing/2014/main" id="{204C57BA-8BE7-48C1-83EE-B886DF617553}"/>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83087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O NOT USE MASTER SLIDES THAT APPEAR AFTER THI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ED675-D839-F94A-B760-92F5AE9D58BA}"/>
              </a:ext>
            </a:extLst>
          </p:cNvPr>
          <p:cNvSpPr>
            <a:spLocks noGrp="1"/>
          </p:cNvSpPr>
          <p:nvPr>
            <p:ph type="title" hasCustomPrompt="1"/>
          </p:nvPr>
        </p:nvSpPr>
        <p:spPr>
          <a:xfrm>
            <a:off x="612648" y="585216"/>
            <a:ext cx="10972800" cy="5671328"/>
          </a:xfrm>
        </p:spPr>
        <p:txBody>
          <a:bodyPr>
            <a:normAutofit/>
          </a:bodyPr>
          <a:lstStyle>
            <a:lvl1pPr>
              <a:defRPr sz="6600">
                <a:solidFill>
                  <a:schemeClr val="bg1"/>
                </a:solidFill>
              </a:defRPr>
            </a:lvl1pPr>
          </a:lstStyle>
          <a:p>
            <a:r>
              <a:rPr lang="en-US"/>
              <a:t>NOTE: </a:t>
            </a:r>
            <a:br>
              <a:rPr lang="en-US"/>
            </a:br>
            <a:r>
              <a:rPr lang="en-US"/>
              <a:t>ANY SLIDE MASTERS APPEARING AFTER THIS ARE OUT OF DATE. </a:t>
            </a:r>
            <a:br>
              <a:rPr lang="en-US"/>
            </a:br>
            <a:br>
              <a:rPr lang="en-US"/>
            </a:br>
            <a:r>
              <a:rPr lang="en-US"/>
              <a:t>PLEASE SELECT A SLIDE LAYOUT FROM ONE OF THE PRECEDING SLIDE MASTERS.</a:t>
            </a:r>
          </a:p>
        </p:txBody>
      </p:sp>
      <p:sp>
        <p:nvSpPr>
          <p:cNvPr id="5" name="Date Placeholder 4">
            <a:extLst>
              <a:ext uri="{FF2B5EF4-FFF2-40B4-BE49-F238E27FC236}">
                <a16:creationId xmlns:a16="http://schemas.microsoft.com/office/drawing/2014/main" id="{B94C3CD1-1109-3B40-B35E-D0C509C4BA3E}"/>
              </a:ext>
            </a:extLst>
          </p:cNvPr>
          <p:cNvSpPr>
            <a:spLocks noGrp="1"/>
          </p:cNvSpPr>
          <p:nvPr>
            <p:ph type="dt" sz="half" idx="12"/>
          </p:nvPr>
        </p:nvSpPr>
        <p:spPr/>
        <p:txBody>
          <a:bodyPr/>
          <a:lstStyle/>
          <a:p>
            <a:endParaRPr lang="en-GB"/>
          </a:p>
        </p:txBody>
      </p:sp>
    </p:spTree>
    <p:extLst>
      <p:ext uri="{BB962C8B-B14F-4D97-AF65-F5344CB8AC3E}">
        <p14:creationId xmlns:p14="http://schemas.microsoft.com/office/powerpoint/2010/main" val="50449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8C7AF8CA-60BE-47E5-95F9-F563E02C7FD5}"/>
              </a:ext>
            </a:extLst>
          </p:cNvPr>
          <p:cNvSpPr>
            <a:spLocks noGrp="1"/>
          </p:cNvSpPr>
          <p:nvPr userDrawn="1">
            <p:ph type="body" sz="quarter" idx="16" hasCustomPrompt="1"/>
          </p:nvPr>
        </p:nvSpPr>
        <p:spPr>
          <a:xfrm>
            <a:off x="503999" y="3249448"/>
            <a:ext cx="8686800" cy="338554"/>
          </a:xfrm>
        </p:spPr>
        <p:txBody>
          <a:bodyPr>
            <a:noAutofit/>
          </a:bodyPr>
          <a:lstStyle>
            <a:lvl1pPr marL="27432" indent="0">
              <a:spcAft>
                <a:spcPts val="1000"/>
              </a:spcAft>
              <a:buNone/>
              <a:defRPr sz="2000" b="0">
                <a:solidFill>
                  <a:schemeClr val="bg1"/>
                </a:solidFill>
                <a:latin typeface="Calibri" panose="020F0502020204030204" pitchFamily="34" charset="0"/>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a:t>Optional Subtitle</a:t>
            </a:r>
          </a:p>
        </p:txBody>
      </p:sp>
      <p:sp>
        <p:nvSpPr>
          <p:cNvPr id="8" name="Text Placeholder 7"/>
          <p:cNvSpPr>
            <a:spLocks noGrp="1"/>
          </p:cNvSpPr>
          <p:nvPr userDrawn="1">
            <p:ph type="body" sz="quarter" idx="12" hasCustomPrompt="1"/>
          </p:nvPr>
        </p:nvSpPr>
        <p:spPr>
          <a:xfrm>
            <a:off x="503999" y="1600200"/>
            <a:ext cx="8686800" cy="1620000"/>
          </a:xfrm>
        </p:spPr>
        <p:txBody>
          <a:bodyPr anchor="ctr">
            <a:noAutofit/>
          </a:bodyPr>
          <a:lstStyle>
            <a:lvl1pPr marL="0" indent="0">
              <a:lnSpc>
                <a:spcPct val="95000"/>
              </a:lnSpc>
              <a:spcBef>
                <a:spcPts val="0"/>
              </a:spcBef>
              <a:spcAft>
                <a:spcPts val="0"/>
              </a:spcAft>
              <a:buNone/>
              <a:defRPr sz="48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2pPr>
          </a:lstStyle>
          <a:p>
            <a:pPr lvl="0"/>
            <a:r>
              <a:rPr lang="en-US"/>
              <a:t>Presentation Title</a:t>
            </a:r>
          </a:p>
        </p:txBody>
      </p:sp>
      <p:sp>
        <p:nvSpPr>
          <p:cNvPr id="12" name="Footer Placeholder 4">
            <a:extLst>
              <a:ext uri="{FF2B5EF4-FFF2-40B4-BE49-F238E27FC236}">
                <a16:creationId xmlns:a16="http://schemas.microsoft.com/office/drawing/2014/main" id="{6B0C79E1-C58A-41A9-9177-E77F223FEEF4}"/>
              </a:ext>
            </a:extLst>
          </p:cNvPr>
          <p:cNvSpPr>
            <a:spLocks noGrp="1"/>
          </p:cNvSpPr>
          <p:nvPr userDrawn="1">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21" name="TextBox 20">
            <a:extLst>
              <a:ext uri="{FF2B5EF4-FFF2-40B4-BE49-F238E27FC236}">
                <a16:creationId xmlns:a16="http://schemas.microsoft.com/office/drawing/2014/main" id="{F49DBA70-198E-46D2-8FBD-2CC55B1994DA}"/>
              </a:ext>
            </a:extLst>
          </p:cNvPr>
          <p:cNvSpPr txBox="1"/>
          <p:nvPr userDrawn="1"/>
        </p:nvSpPr>
        <p:spPr>
          <a:xfrm>
            <a:off x="-2226092" y="5386726"/>
            <a:ext cx="1805878" cy="553998"/>
          </a:xfrm>
          <a:prstGeom prst="rect">
            <a:avLst/>
          </a:prstGeom>
          <a:solidFill>
            <a:schemeClr val="bg1">
              <a:lumMod val="95000"/>
            </a:schemeClr>
          </a:solidFill>
        </p:spPr>
        <p:txBody>
          <a:bodyPr wrap="square" rtlCol="0">
            <a:spAutoFit/>
          </a:bodyPr>
          <a:lstStyle/>
          <a:p>
            <a:pPr algn="r"/>
            <a:r>
              <a:rPr lang="en-GB" sz="1000" b="1">
                <a:solidFill>
                  <a:schemeClr val="tx1">
                    <a:lumMod val="85000"/>
                    <a:lumOff val="15000"/>
                  </a:schemeClr>
                </a:solidFill>
                <a:latin typeface="Calibri" panose="020F0502020204030204" pitchFamily="34" charset="0"/>
                <a:cs typeface="Calibri" panose="020F0502020204030204" pitchFamily="34" charset="0"/>
              </a:rPr>
              <a:t>Partner logos</a:t>
            </a:r>
          </a:p>
          <a:p>
            <a:pPr algn="r"/>
            <a:r>
              <a:rPr lang="en-GB" sz="1000" b="0">
                <a:solidFill>
                  <a:schemeClr val="tx1">
                    <a:lumMod val="85000"/>
                    <a:lumOff val="15000"/>
                  </a:schemeClr>
                </a:solidFill>
                <a:latin typeface="Calibri" panose="020F0502020204030204" pitchFamily="34" charset="0"/>
                <a:cs typeface="Calibri" panose="020F0502020204030204" pitchFamily="34" charset="0"/>
              </a:rPr>
              <a:t>The space is reserved for Partner logos if required</a:t>
            </a:r>
            <a:r>
              <a:rPr lang="en-GB" sz="1000" b="0" baseline="0">
                <a:solidFill>
                  <a:schemeClr val="tx1">
                    <a:lumMod val="85000"/>
                    <a:lumOff val="15000"/>
                  </a:schemeClr>
                </a:solidFill>
                <a:latin typeface="Calibri" panose="020F0502020204030204" pitchFamily="34" charset="0"/>
                <a:cs typeface="Calibri" panose="020F0502020204030204" pitchFamily="34" charset="0"/>
              </a:rPr>
              <a:t>.</a:t>
            </a:r>
            <a:endParaRPr lang="en-GB" sz="1000" b="0">
              <a:solidFill>
                <a:schemeClr val="tx1">
                  <a:lumMod val="85000"/>
                  <a:lumOff val="15000"/>
                </a:schemeClr>
              </a:solidFill>
              <a:latin typeface="Calibri" panose="020F0502020204030204" pitchFamily="34" charset="0"/>
              <a:cs typeface="Calibri" panose="020F0502020204030204" pitchFamily="34" charset="0"/>
            </a:endParaRPr>
          </a:p>
        </p:txBody>
      </p:sp>
      <p:sp>
        <p:nvSpPr>
          <p:cNvPr id="22" name="Left Brace 21">
            <a:extLst>
              <a:ext uri="{FF2B5EF4-FFF2-40B4-BE49-F238E27FC236}">
                <a16:creationId xmlns:a16="http://schemas.microsoft.com/office/drawing/2014/main" id="{7FFF29AD-3C2A-4F3B-B0A1-EC678F02D444}"/>
              </a:ext>
            </a:extLst>
          </p:cNvPr>
          <p:cNvSpPr/>
          <p:nvPr userDrawn="1"/>
        </p:nvSpPr>
        <p:spPr>
          <a:xfrm>
            <a:off x="-356714" y="4976853"/>
            <a:ext cx="229714" cy="15185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83FD02A-2FA4-4179-B2F6-3B2A4002C850}"/>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a:solidFill>
                  <a:schemeClr val="tx1">
                    <a:lumMod val="85000"/>
                    <a:lumOff val="15000"/>
                  </a:schemeClr>
                </a:solidFill>
                <a:latin typeface="Calibri" panose="020F0502020204030204" pitchFamily="34" charset="0"/>
                <a:cs typeface="Calibri" panose="020F0502020204030204" pitchFamily="34" charset="0"/>
              </a:rPr>
              <a:t>Change the Background image (recommended):</a:t>
            </a:r>
          </a:p>
          <a:p>
            <a:r>
              <a:rPr lang="en-GB" sz="100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a:solidFill>
                  <a:schemeClr val="bg1">
                    <a:lumMod val="50000"/>
                  </a:schemeClr>
                </a:solidFill>
                <a:latin typeface="Calibri" panose="020F0502020204030204" pitchFamily="34" charset="0"/>
                <a:cs typeface="Calibri" panose="020F0502020204030204" pitchFamily="34" charset="0"/>
              </a:rPr>
              <a:t>https://avevaimages.thirdlight.com/ </a:t>
            </a:r>
            <a:r>
              <a:rPr lang="en-GB" sz="100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 of the same name in the image library.)</a:t>
            </a:r>
          </a:p>
          <a:p>
            <a:r>
              <a:rPr lang="en-GB" sz="1000" b="1">
                <a:solidFill>
                  <a:schemeClr val="tx1">
                    <a:lumMod val="85000"/>
                    <a:lumOff val="15000"/>
                  </a:schemeClr>
                </a:solidFill>
                <a:latin typeface="Calibri" panose="020F0502020204030204" pitchFamily="34" charset="0"/>
                <a:cs typeface="Calibri" panose="020F0502020204030204" pitchFamily="34" charset="0"/>
              </a:rPr>
              <a:t>“</a:t>
            </a:r>
            <a:r>
              <a:rPr lang="en-GB" sz="100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cxnSp>
        <p:nvCxnSpPr>
          <p:cNvPr id="24" name="Straight Connector 23">
            <a:extLst>
              <a:ext uri="{FF2B5EF4-FFF2-40B4-BE49-F238E27FC236}">
                <a16:creationId xmlns:a16="http://schemas.microsoft.com/office/drawing/2014/main" id="{A74F4E65-A0F8-4CD4-A4DE-4414B6786ACE}"/>
              </a:ext>
            </a:extLst>
          </p:cNvPr>
          <p:cNvCxnSpPr>
            <a:cxnSpLocks/>
          </p:cNvCxnSpPr>
          <p:nvPr userDrawn="1"/>
        </p:nvCxnSpPr>
        <p:spPr>
          <a:xfrm>
            <a:off x="547539" y="1492694"/>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19" name="Text Placeholder 2">
            <a:extLst>
              <a:ext uri="{FF2B5EF4-FFF2-40B4-BE49-F238E27FC236}">
                <a16:creationId xmlns:a16="http://schemas.microsoft.com/office/drawing/2014/main" id="{7D96A70E-4684-49EE-A176-8797ABF9264F}"/>
              </a:ext>
            </a:extLst>
          </p:cNvPr>
          <p:cNvSpPr>
            <a:spLocks noGrp="1"/>
          </p:cNvSpPr>
          <p:nvPr>
            <p:ph type="body" sz="quarter" idx="19" hasCustomPrompt="1"/>
          </p:nvPr>
        </p:nvSpPr>
        <p:spPr>
          <a:xfrm>
            <a:off x="503999" y="4242981"/>
            <a:ext cx="8686800" cy="304699"/>
          </a:xfrm>
        </p:spPr>
        <p:txBody>
          <a:bodyPr>
            <a:spAutoFit/>
          </a:bodyPr>
          <a:lstStyle>
            <a:lvl1pPr marL="27432" indent="0">
              <a:spcAft>
                <a:spcPts val="1000"/>
              </a:spcAft>
              <a:buNone/>
              <a:defRPr sz="1800" b="0">
                <a:solidFill>
                  <a:schemeClr val="bg1"/>
                </a:solidFill>
                <a:latin typeface="Calibri" panose="020F0502020204030204" pitchFamily="34" charset="0"/>
                <a:cs typeface="Calibri" panose="020F0502020204030204" pitchFamily="34" charset="0"/>
              </a:defRPr>
            </a:lvl1pPr>
            <a:lvl2pPr marL="0" indent="0">
              <a:spcAft>
                <a:spcPts val="4200"/>
              </a:spcAft>
              <a:buNone/>
              <a:defRPr sz="1800"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6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a:t>Presented by: First &amp; Last Name, Job Title</a:t>
            </a:r>
          </a:p>
        </p:txBody>
      </p:sp>
      <p:sp>
        <p:nvSpPr>
          <p:cNvPr id="20" name="Text Placeholder 2">
            <a:extLst>
              <a:ext uri="{FF2B5EF4-FFF2-40B4-BE49-F238E27FC236}">
                <a16:creationId xmlns:a16="http://schemas.microsoft.com/office/drawing/2014/main" id="{D0FF5AAD-6C25-46B8-B15E-B66DD37FB503}"/>
              </a:ext>
            </a:extLst>
          </p:cNvPr>
          <p:cNvSpPr>
            <a:spLocks noGrp="1"/>
          </p:cNvSpPr>
          <p:nvPr>
            <p:ph type="body" sz="quarter" idx="20" hasCustomPrompt="1"/>
          </p:nvPr>
        </p:nvSpPr>
        <p:spPr>
          <a:xfrm>
            <a:off x="503999" y="4716903"/>
            <a:ext cx="8686800" cy="304699"/>
          </a:xfrm>
        </p:spPr>
        <p:txBody>
          <a:bodyPr>
            <a:noAutofit/>
          </a:bodyPr>
          <a:lstStyle>
            <a:lvl1pPr marL="36576" indent="0">
              <a:spcAft>
                <a:spcPts val="1000"/>
              </a:spcAft>
              <a:buNone/>
              <a:defRPr sz="1200" b="0">
                <a:solidFill>
                  <a:schemeClr val="bg1"/>
                </a:solidFill>
                <a:latin typeface="Calibri" panose="020F0502020204030204" pitchFamily="34" charset="0"/>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a:t>Day Month Year | Version X.X</a:t>
            </a:r>
          </a:p>
        </p:txBody>
      </p:sp>
      <p:sp>
        <p:nvSpPr>
          <p:cNvPr id="2" name="Rectangle 1">
            <a:extLst>
              <a:ext uri="{FF2B5EF4-FFF2-40B4-BE49-F238E27FC236}">
                <a16:creationId xmlns:a16="http://schemas.microsoft.com/office/drawing/2014/main" id="{CEDBD52A-FA07-4333-BDF8-9E9838C990AE}"/>
              </a:ext>
            </a:extLst>
          </p:cNvPr>
          <p:cNvSpPr>
            <a:spLocks noChangeAspect="1"/>
          </p:cNvSpPr>
          <p:nvPr userDrawn="1"/>
        </p:nvSpPr>
        <p:spPr>
          <a:xfrm>
            <a:off x="547539" y="0"/>
            <a:ext cx="1764266" cy="402336"/>
          </a:xfrm>
          <a:prstGeom prst="rect">
            <a:avLst/>
          </a:prstGeom>
          <a:solidFill>
            <a:schemeClr val="accent3"/>
          </a:solidFill>
          <a:ln>
            <a:noFill/>
          </a:ln>
        </p:spPr>
        <p:txBody>
          <a:bodyPr vert="horz" wrap="none" lIns="274320" tIns="91440" rIns="274320" bIns="91440" rtlCol="0" anchor="ctr" anchorCtr="0">
            <a:spAutoFit/>
          </a:bodyPr>
          <a:lstStyle/>
          <a:p>
            <a:pPr lvl="0" indent="0" defTabSz="914400">
              <a:lnSpc>
                <a:spcPct val="140000"/>
              </a:lnSpc>
              <a:spcBef>
                <a:spcPts val="400"/>
              </a:spcBef>
              <a:spcAft>
                <a:spcPts val="600"/>
              </a:spcAft>
              <a:buClr>
                <a:srgbClr val="F70656"/>
              </a:buClr>
              <a:buSzPct val="100000"/>
              <a:buFont typeface="Arial" panose="020B0604020202020204" pitchFamily="34" charset="0"/>
              <a:buNone/>
            </a:pPr>
            <a:r>
              <a:rPr lang="en-US" sz="1100" b="0">
                <a:solidFill>
                  <a:schemeClr val="bg1"/>
                </a:solidFill>
                <a:latin typeface="Calibri" panose="020F0502020204030204" pitchFamily="34" charset="0"/>
                <a:cs typeface="Calibri" panose="020F0502020204030204" pitchFamily="34" charset="0"/>
              </a:rPr>
              <a:t>For Internal Use Only</a:t>
            </a:r>
          </a:p>
        </p:txBody>
      </p:sp>
    </p:spTree>
    <p:extLst>
      <p:ext uri="{BB962C8B-B14F-4D97-AF65-F5344CB8AC3E}">
        <p14:creationId xmlns:p14="http://schemas.microsoft.com/office/powerpoint/2010/main" val="5911031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3" name="Content Placeholder 2"/>
          <p:cNvSpPr>
            <a:spLocks noGrp="1"/>
          </p:cNvSpPr>
          <p:nvPr>
            <p:ph idx="1"/>
          </p:nvPr>
        </p:nvSpPr>
        <p:spPr>
          <a:xfrm>
            <a:off x="504000"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6336810" y="1929384"/>
            <a:ext cx="535227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DB4D8230-D18B-4218-ACED-FE3428F1220E}"/>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cxnSp>
        <p:nvCxnSpPr>
          <p:cNvPr id="10" name="Straight Connector 9">
            <a:extLst>
              <a:ext uri="{FF2B5EF4-FFF2-40B4-BE49-F238E27FC236}">
                <a16:creationId xmlns:a16="http://schemas.microsoft.com/office/drawing/2014/main" id="{8907BD32-5232-413D-85F0-750F09AB8F1A}"/>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346965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3" name="Content Placeholder 2"/>
          <p:cNvSpPr>
            <a:spLocks noGrp="1"/>
          </p:cNvSpPr>
          <p:nvPr>
            <p:ph idx="1"/>
          </p:nvPr>
        </p:nvSpPr>
        <p:spPr>
          <a:xfrm>
            <a:off x="504000" y="1929384"/>
            <a:ext cx="356000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431546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Content Placeholder 4">
            <a:extLst>
              <a:ext uri="{FF2B5EF4-FFF2-40B4-BE49-F238E27FC236}">
                <a16:creationId xmlns:a16="http://schemas.microsoft.com/office/drawing/2014/main" id="{3379CEFD-F123-4DF5-821E-A5EA037AF89F}"/>
              </a:ext>
            </a:extLst>
          </p:cNvPr>
          <p:cNvSpPr>
            <a:spLocks noGrp="1"/>
          </p:cNvSpPr>
          <p:nvPr>
            <p:ph sz="quarter" idx="15"/>
          </p:nvPr>
        </p:nvSpPr>
        <p:spPr>
          <a:xfrm>
            <a:off x="812800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a:extLst>
              <a:ext uri="{FF2B5EF4-FFF2-40B4-BE49-F238E27FC236}">
                <a16:creationId xmlns:a16="http://schemas.microsoft.com/office/drawing/2014/main" id="{1BED90E6-10F3-4F46-A80E-367509BDA8CC}"/>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cxnSp>
        <p:nvCxnSpPr>
          <p:cNvPr id="11" name="Straight Connector 10">
            <a:extLst>
              <a:ext uri="{FF2B5EF4-FFF2-40B4-BE49-F238E27FC236}">
                <a16:creationId xmlns:a16="http://schemas.microsoft.com/office/drawing/2014/main" id="{5C878C1C-5F6E-4758-94DA-1C96F7F4CD9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1083282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Section titl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02920" y="2747610"/>
            <a:ext cx="7020750" cy="1175994"/>
          </a:xfrm>
        </p:spPr>
        <p:txBody>
          <a:bodyPr>
            <a:noAutofit/>
          </a:bodyPr>
          <a:lstStyle>
            <a:lvl1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200" b="0" i="0" cap="none" baseline="0">
                <a:solidFill>
                  <a:schemeClr val="bg1"/>
                </a:solidFill>
                <a:latin typeface="Calibri" panose="020F0502020204030204" pitchFamily="34" charset="0"/>
                <a:cs typeface="Calibri" panose="020F0502020204030204" pitchFamily="34" charset="0"/>
              </a:defRPr>
            </a:lvl2pPr>
          </a:lstStyle>
          <a:p>
            <a:pPr lvl="0"/>
            <a:r>
              <a:rPr lang="en-US"/>
              <a:t>Section Title</a:t>
            </a:r>
          </a:p>
        </p:txBody>
      </p:sp>
      <p:sp>
        <p:nvSpPr>
          <p:cNvPr id="15" name="Footer Placeholder 4">
            <a:extLst>
              <a:ext uri="{FF2B5EF4-FFF2-40B4-BE49-F238E27FC236}">
                <a16:creationId xmlns:a16="http://schemas.microsoft.com/office/drawing/2014/main" id="{24850F37-EFDF-458D-93CB-BE57E5D911C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17" name="Slide Number Placeholder 5">
            <a:extLst>
              <a:ext uri="{FF2B5EF4-FFF2-40B4-BE49-F238E27FC236}">
                <a16:creationId xmlns:a16="http://schemas.microsoft.com/office/drawing/2014/main" id="{EC497851-B8D9-46DC-B813-7DD2ACAD22B5}"/>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21" name="Text Placeholder 20">
            <a:extLst>
              <a:ext uri="{FF2B5EF4-FFF2-40B4-BE49-F238E27FC236}">
                <a16:creationId xmlns:a16="http://schemas.microsoft.com/office/drawing/2014/main" id="{3ACDE91D-4D1D-4484-BB57-6150B9718A2A}"/>
              </a:ext>
            </a:extLst>
          </p:cNvPr>
          <p:cNvSpPr>
            <a:spLocks noGrp="1"/>
          </p:cNvSpPr>
          <p:nvPr>
            <p:ph type="body" sz="quarter" idx="17" hasCustomPrompt="1"/>
          </p:nvPr>
        </p:nvSpPr>
        <p:spPr>
          <a:xfrm>
            <a:off x="533028" y="2171224"/>
            <a:ext cx="3028188" cy="269316"/>
          </a:xfrm>
        </p:spPr>
        <p:txBody>
          <a:bodyPr anchor="b"/>
          <a:lstStyle>
            <a:lvl1pPr marL="0" indent="0">
              <a:buNone/>
              <a:defRPr sz="1600" cap="all" baseline="0">
                <a:solidFill>
                  <a:schemeClr val="bg1"/>
                </a:solidFill>
                <a:latin typeface="Calibri" panose="020F0502020204030204" pitchFamily="34" charset="0"/>
                <a:cs typeface="Calibri" panose="020F0502020204030204" pitchFamily="34" charset="0"/>
              </a:defRPr>
            </a:lvl1pPr>
            <a:lvl2pPr marL="288662" indent="0">
              <a:buNone/>
              <a:defRPr>
                <a:solidFill>
                  <a:schemeClr val="tx1"/>
                </a:solidFill>
              </a:defRPr>
            </a:lvl2pPr>
            <a:lvl3pPr marL="576662" indent="0">
              <a:buNone/>
              <a:defRPr>
                <a:solidFill>
                  <a:schemeClr val="tx1"/>
                </a:solidFill>
              </a:defRPr>
            </a:lvl3pPr>
            <a:lvl4pPr marL="863600" indent="0">
              <a:buNone/>
              <a:defRPr>
                <a:solidFill>
                  <a:schemeClr val="tx1"/>
                </a:solidFill>
              </a:defRPr>
            </a:lvl4pPr>
            <a:lvl5pPr marL="1152525" indent="0">
              <a:buNone/>
              <a:defRPr>
                <a:solidFill>
                  <a:schemeClr val="tx1"/>
                </a:solidFill>
              </a:defRPr>
            </a:lvl5pPr>
          </a:lstStyle>
          <a:p>
            <a:pPr lvl="0"/>
            <a:r>
              <a:rPr lang="en-US"/>
              <a:t>Optional subtext</a:t>
            </a:r>
          </a:p>
        </p:txBody>
      </p:sp>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533028" y="4222956"/>
            <a:ext cx="5944153" cy="352417"/>
          </a:xfrm>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Optional Subhead</a:t>
            </a:r>
          </a:p>
        </p:txBody>
      </p:sp>
      <p:cxnSp>
        <p:nvCxnSpPr>
          <p:cNvPr id="19" name="Straight Connector 18">
            <a:extLst>
              <a:ext uri="{FF2B5EF4-FFF2-40B4-BE49-F238E27FC236}">
                <a16:creationId xmlns:a16="http://schemas.microsoft.com/office/drawing/2014/main" id="{4C6A95B9-B909-4AE1-9C03-BE27F7E1CD03}"/>
              </a:ext>
            </a:extLst>
          </p:cNvPr>
          <p:cNvCxnSpPr>
            <a:cxnSpLocks/>
          </p:cNvCxnSpPr>
          <p:nvPr userDrawn="1"/>
        </p:nvCxnSpPr>
        <p:spPr>
          <a:xfrm>
            <a:off x="547539" y="2605073"/>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10" name="TextBox 9">
            <a:extLst>
              <a:ext uri="{FF2B5EF4-FFF2-40B4-BE49-F238E27FC236}">
                <a16:creationId xmlns:a16="http://schemas.microsoft.com/office/drawing/2014/main" id="{6808A39A-6131-4776-AE1A-2E121323DBF2}"/>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a:solidFill>
                  <a:schemeClr val="tx1">
                    <a:lumMod val="85000"/>
                    <a:lumOff val="15000"/>
                  </a:schemeClr>
                </a:solidFill>
                <a:latin typeface="Calibri" panose="020F0502020204030204" pitchFamily="34" charset="0"/>
                <a:cs typeface="Calibri" panose="020F0502020204030204" pitchFamily="34" charset="0"/>
              </a:rPr>
              <a:t>Change the Background image (recommended):</a:t>
            </a:r>
          </a:p>
          <a:p>
            <a:r>
              <a:rPr lang="en-GB" sz="100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a:solidFill>
                  <a:schemeClr val="bg1">
                    <a:lumMod val="50000"/>
                  </a:schemeClr>
                </a:solidFill>
                <a:latin typeface="Calibri" panose="020F0502020204030204" pitchFamily="34" charset="0"/>
                <a:cs typeface="Calibri" panose="020F0502020204030204" pitchFamily="34" charset="0"/>
              </a:rPr>
              <a:t>https://avevaimages.thirdlight.com/ </a:t>
            </a:r>
            <a:r>
              <a:rPr lang="en-GB" sz="100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 of the same name in the image library.)</a:t>
            </a:r>
          </a:p>
          <a:p>
            <a:r>
              <a:rPr lang="en-GB" sz="1000" b="1">
                <a:solidFill>
                  <a:schemeClr val="tx1">
                    <a:lumMod val="85000"/>
                    <a:lumOff val="15000"/>
                  </a:schemeClr>
                </a:solidFill>
                <a:latin typeface="Calibri" panose="020F0502020204030204" pitchFamily="34" charset="0"/>
                <a:cs typeface="Calibri" panose="020F0502020204030204" pitchFamily="34" charset="0"/>
              </a:rPr>
              <a:t>“</a:t>
            </a:r>
            <a:r>
              <a:rPr lang="en-GB" sz="100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grpSp>
        <p:nvGrpSpPr>
          <p:cNvPr id="11" name="Group 51">
            <a:extLst>
              <a:ext uri="{FF2B5EF4-FFF2-40B4-BE49-F238E27FC236}">
                <a16:creationId xmlns:a16="http://schemas.microsoft.com/office/drawing/2014/main" id="{B01A3E34-0F52-4028-9C15-3B0F3FBA0DC9}"/>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12" name="Freeform 52">
              <a:extLst>
                <a:ext uri="{FF2B5EF4-FFF2-40B4-BE49-F238E27FC236}">
                  <a16:creationId xmlns:a16="http://schemas.microsoft.com/office/drawing/2014/main" id="{9A878493-D422-4285-9AB6-B873C55E7C2B}"/>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 name="Freeform 53">
              <a:extLst>
                <a:ext uri="{FF2B5EF4-FFF2-40B4-BE49-F238E27FC236}">
                  <a16:creationId xmlns:a16="http://schemas.microsoft.com/office/drawing/2014/main" id="{84A7FBAD-7FA0-4E51-B3AF-A203DE5F2D9E}"/>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 name="Freeform 54">
              <a:extLst>
                <a:ext uri="{FF2B5EF4-FFF2-40B4-BE49-F238E27FC236}">
                  <a16:creationId xmlns:a16="http://schemas.microsoft.com/office/drawing/2014/main" id="{30FA4A17-1C91-4CF3-990C-9D7510930EAD}"/>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 name="Freeform 55">
              <a:extLst>
                <a:ext uri="{FF2B5EF4-FFF2-40B4-BE49-F238E27FC236}">
                  <a16:creationId xmlns:a16="http://schemas.microsoft.com/office/drawing/2014/main" id="{8E023D5F-5900-47D4-9DAB-ED771A8C8259}"/>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 name="Freeform 56">
              <a:extLst>
                <a:ext uri="{FF2B5EF4-FFF2-40B4-BE49-F238E27FC236}">
                  <a16:creationId xmlns:a16="http://schemas.microsoft.com/office/drawing/2014/main" id="{BB8192BD-3959-4D18-8EDD-6D4FB1FD2A96}"/>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 name="Freeform 57">
              <a:extLst>
                <a:ext uri="{FF2B5EF4-FFF2-40B4-BE49-F238E27FC236}">
                  <a16:creationId xmlns:a16="http://schemas.microsoft.com/office/drawing/2014/main" id="{95C31BCD-E0DA-438C-A907-C65A0BD9B6A0}"/>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 name="Freeform 58">
              <a:extLst>
                <a:ext uri="{FF2B5EF4-FFF2-40B4-BE49-F238E27FC236}">
                  <a16:creationId xmlns:a16="http://schemas.microsoft.com/office/drawing/2014/main" id="{623B4065-710A-4E71-BDAF-0F861BE221E0}"/>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 name="Freeform 59">
              <a:extLst>
                <a:ext uri="{FF2B5EF4-FFF2-40B4-BE49-F238E27FC236}">
                  <a16:creationId xmlns:a16="http://schemas.microsoft.com/office/drawing/2014/main" id="{9701355B-13F1-44C6-B0EC-70A67D1E8FEA}"/>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6" name="Footer Placeholder 4">
            <a:extLst>
              <a:ext uri="{FF2B5EF4-FFF2-40B4-BE49-F238E27FC236}">
                <a16:creationId xmlns:a16="http://schemas.microsoft.com/office/drawing/2014/main" id="{DDF6A7C0-195E-43C6-9683-8A8B321C6684}"/>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rPr>
              <a:t>For Internal Use Only</a:t>
            </a:r>
          </a:p>
        </p:txBody>
      </p:sp>
    </p:spTree>
    <p:extLst>
      <p:ext uri="{BB962C8B-B14F-4D97-AF65-F5344CB8AC3E}">
        <p14:creationId xmlns:p14="http://schemas.microsoft.com/office/powerpoint/2010/main" val="17981702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Bullets option - Right">
    <p:bg>
      <p:bgPr>
        <a:solidFill>
          <a:schemeClr val="tx2"/>
        </a:solidFill>
        <a:effectLst/>
      </p:bgPr>
    </p:bg>
    <p:spTree>
      <p:nvGrpSpPr>
        <p:cNvPr id="1" name=""/>
        <p:cNvGrpSpPr/>
        <p:nvPr/>
      </p:nvGrpSpPr>
      <p:grpSpPr>
        <a:xfrm>
          <a:off x="0" y="0"/>
          <a:ext cx="0" cy="0"/>
          <a:chOff x="0" y="0"/>
          <a:chExt cx="0" cy="0"/>
        </a:xfrm>
      </p:grpSpPr>
      <p:sp>
        <p:nvSpPr>
          <p:cNvPr id="37" name="Picture Placeholder 3">
            <a:extLst>
              <a:ext uri="{FF2B5EF4-FFF2-40B4-BE49-F238E27FC236}">
                <a16:creationId xmlns:a16="http://schemas.microsoft.com/office/drawing/2014/main" id="{9A8A3119-8FBA-4783-8FBD-9A15FFC02902}"/>
              </a:ext>
            </a:extLst>
          </p:cNvPr>
          <p:cNvSpPr>
            <a:spLocks noGrp="1"/>
          </p:cNvSpPr>
          <p:nvPr>
            <p:ph type="pic" sz="quarter" idx="15" hasCustomPrompt="1"/>
          </p:nvPr>
        </p:nvSpPr>
        <p:spPr>
          <a:xfrm>
            <a:off x="1" y="0"/>
            <a:ext cx="596392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a:t>Click icon to Insert Image</a:t>
            </a:r>
          </a:p>
        </p:txBody>
      </p:sp>
      <p:sp>
        <p:nvSpPr>
          <p:cNvPr id="12" name="Rectangle 11">
            <a:extLst>
              <a:ext uri="{FF2B5EF4-FFF2-40B4-BE49-F238E27FC236}">
                <a16:creationId xmlns:a16="http://schemas.microsoft.com/office/drawing/2014/main" id="{34849AE9-3E87-4916-9292-110A15BFC65D}"/>
              </a:ext>
            </a:extLst>
          </p:cNvPr>
          <p:cNvSpPr/>
          <p:nvPr userDrawn="1"/>
        </p:nvSpPr>
        <p:spPr>
          <a:xfrm>
            <a:off x="5963920" y="0"/>
            <a:ext cx="622807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336792" y="587361"/>
            <a:ext cx="534924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3" name="Content Placeholder 2"/>
          <p:cNvSpPr>
            <a:spLocks noGrp="1"/>
          </p:cNvSpPr>
          <p:nvPr>
            <p:ph idx="1"/>
          </p:nvPr>
        </p:nvSpPr>
        <p:spPr>
          <a:xfrm>
            <a:off x="6336792"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cxnSp>
        <p:nvCxnSpPr>
          <p:cNvPr id="27" name="Straight Connector 26">
            <a:extLst>
              <a:ext uri="{FF2B5EF4-FFF2-40B4-BE49-F238E27FC236}">
                <a16:creationId xmlns:a16="http://schemas.microsoft.com/office/drawing/2014/main" id="{58F97C59-1BB4-49F4-8821-7A523C8862AD}"/>
              </a:ext>
            </a:extLst>
          </p:cNvPr>
          <p:cNvCxnSpPr>
            <a:cxnSpLocks/>
          </p:cNvCxnSpPr>
          <p:nvPr userDrawn="1"/>
        </p:nvCxnSpPr>
        <p:spPr>
          <a:xfrm flipH="1">
            <a:off x="6373368"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6" name="TextBox 25">
            <a:extLst>
              <a:ext uri="{FF2B5EF4-FFF2-40B4-BE49-F238E27FC236}">
                <a16:creationId xmlns:a16="http://schemas.microsoft.com/office/drawing/2014/main" id="{6AF92091-8416-433B-9488-D438A02ED0B7}"/>
              </a:ext>
            </a:extLst>
          </p:cNvPr>
          <p:cNvSpPr txBox="1"/>
          <p:nvPr userDrawn="1"/>
        </p:nvSpPr>
        <p:spPr>
          <a:xfrm>
            <a:off x="0" y="6957236"/>
            <a:ext cx="5976209" cy="707886"/>
          </a:xfrm>
          <a:prstGeom prst="rect">
            <a:avLst/>
          </a:prstGeom>
          <a:solidFill>
            <a:schemeClr val="bg1">
              <a:lumMod val="95000"/>
            </a:schemeClr>
          </a:solidFill>
        </p:spPr>
        <p:txBody>
          <a:bodyPr wrap="square" rtlCol="0">
            <a:spAutoFit/>
          </a:bodyPr>
          <a:lstStyle/>
          <a:p>
            <a:r>
              <a:rPr lang="en-GB" sz="1000" b="1">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a:solidFill>
                  <a:schemeClr val="bg1">
                    <a:lumMod val="50000"/>
                  </a:schemeClr>
                </a:solidFill>
                <a:latin typeface="Calibri" panose="020F0502020204030204" pitchFamily="34" charset="0"/>
                <a:cs typeface="Calibri" panose="020F0502020204030204" pitchFamily="34" charset="0"/>
              </a:rPr>
              <a:t>https://avevaimages.thirdlight.com/ </a:t>
            </a:r>
            <a:r>
              <a:rPr lang="en-GB" sz="1000">
                <a:solidFill>
                  <a:schemeClr val="bg1">
                    <a:lumMod val="50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kern="120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 </a:t>
            </a:r>
          </a:p>
        </p:txBody>
      </p:sp>
      <p:sp>
        <p:nvSpPr>
          <p:cNvPr id="25" name="Text Placeholder 7">
            <a:extLst>
              <a:ext uri="{FF2B5EF4-FFF2-40B4-BE49-F238E27FC236}">
                <a16:creationId xmlns:a16="http://schemas.microsoft.com/office/drawing/2014/main" id="{92053DD7-7B95-4D58-8EBA-0F48F7F1E9C6}"/>
              </a:ext>
            </a:extLst>
          </p:cNvPr>
          <p:cNvSpPr>
            <a:spLocks noGrp="1"/>
          </p:cNvSpPr>
          <p:nvPr>
            <p:ph type="body" sz="quarter" idx="13" hasCustomPrompt="1"/>
          </p:nvPr>
        </p:nvSpPr>
        <p:spPr>
          <a:xfrm>
            <a:off x="6336792" y="1426463"/>
            <a:ext cx="5349240"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grpSp>
        <p:nvGrpSpPr>
          <p:cNvPr id="28" name="Group 51">
            <a:extLst>
              <a:ext uri="{FF2B5EF4-FFF2-40B4-BE49-F238E27FC236}">
                <a16:creationId xmlns:a16="http://schemas.microsoft.com/office/drawing/2014/main" id="{0DE8CD78-A93D-4AC7-8764-72D03B50D652}"/>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29" name="Freeform 52">
              <a:extLst>
                <a:ext uri="{FF2B5EF4-FFF2-40B4-BE49-F238E27FC236}">
                  <a16:creationId xmlns:a16="http://schemas.microsoft.com/office/drawing/2014/main" id="{BE50E4BD-9251-42C4-BC15-74013B34D813}"/>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3">
              <a:extLst>
                <a:ext uri="{FF2B5EF4-FFF2-40B4-BE49-F238E27FC236}">
                  <a16:creationId xmlns:a16="http://schemas.microsoft.com/office/drawing/2014/main" id="{24F41E04-9249-43FF-85D4-7677D2227489}"/>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4">
              <a:extLst>
                <a:ext uri="{FF2B5EF4-FFF2-40B4-BE49-F238E27FC236}">
                  <a16:creationId xmlns:a16="http://schemas.microsoft.com/office/drawing/2014/main" id="{66DDC8C1-6FC8-4161-82C3-17071F913A29}"/>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5">
              <a:extLst>
                <a:ext uri="{FF2B5EF4-FFF2-40B4-BE49-F238E27FC236}">
                  <a16:creationId xmlns:a16="http://schemas.microsoft.com/office/drawing/2014/main" id="{94D21E7D-696B-4F06-984A-14320C9155B7}"/>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6">
              <a:extLst>
                <a:ext uri="{FF2B5EF4-FFF2-40B4-BE49-F238E27FC236}">
                  <a16:creationId xmlns:a16="http://schemas.microsoft.com/office/drawing/2014/main" id="{BC938D3D-F732-4FC6-B88D-34027CCB0039}"/>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7">
              <a:extLst>
                <a:ext uri="{FF2B5EF4-FFF2-40B4-BE49-F238E27FC236}">
                  <a16:creationId xmlns:a16="http://schemas.microsoft.com/office/drawing/2014/main" id="{65B40BD8-3C31-473A-9447-E6CFCF031170}"/>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8">
              <a:extLst>
                <a:ext uri="{FF2B5EF4-FFF2-40B4-BE49-F238E27FC236}">
                  <a16:creationId xmlns:a16="http://schemas.microsoft.com/office/drawing/2014/main" id="{0EC4BA7E-80F0-4787-928A-FA57A101E41B}"/>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9">
              <a:extLst>
                <a:ext uri="{FF2B5EF4-FFF2-40B4-BE49-F238E27FC236}">
                  <a16:creationId xmlns:a16="http://schemas.microsoft.com/office/drawing/2014/main" id="{1D353F10-702E-4F81-AC2D-D5A1239C4851}"/>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2" name="Footer Placeholder 4">
            <a:extLst>
              <a:ext uri="{FF2B5EF4-FFF2-40B4-BE49-F238E27FC236}">
                <a16:creationId xmlns:a16="http://schemas.microsoft.com/office/drawing/2014/main" id="{E8D47ACE-B2C5-4915-B199-7E9C30BD87DD}"/>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rPr>
              <a:t>For Internal Use Only</a:t>
            </a:r>
          </a:p>
        </p:txBody>
      </p:sp>
    </p:spTree>
    <p:extLst>
      <p:ext uri="{BB962C8B-B14F-4D97-AF65-F5344CB8AC3E}">
        <p14:creationId xmlns:p14="http://schemas.microsoft.com/office/powerpoint/2010/main" val="2379230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Numbered bullets">
    <p:bg>
      <p:bgPr>
        <a:solidFill>
          <a:schemeClr val="tx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6B4653AF-6DD3-47CE-92B6-B0560F7D04D9}"/>
              </a:ext>
            </a:extLst>
          </p:cNvPr>
          <p:cNvSpPr>
            <a:spLocks noGrp="1"/>
          </p:cNvSpPr>
          <p:nvPr>
            <p:ph type="pic" sz="quarter" idx="15" hasCustomPrompt="1"/>
          </p:nvPr>
        </p:nvSpPr>
        <p:spPr>
          <a:xfrm>
            <a:off x="812800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a:t>Click icon to Insert Image</a:t>
            </a:r>
          </a:p>
        </p:txBody>
      </p:sp>
      <p:sp>
        <p:nvSpPr>
          <p:cNvPr id="2" name="Rectangle 1">
            <a:extLst>
              <a:ext uri="{FF2B5EF4-FFF2-40B4-BE49-F238E27FC236}">
                <a16:creationId xmlns:a16="http://schemas.microsoft.com/office/drawing/2014/main" id="{AB38D0C3-A32B-4074-9BD4-B95C01963138}"/>
              </a:ext>
            </a:extLst>
          </p:cNvPr>
          <p:cNvSpPr/>
          <p:nvPr userDrawn="1"/>
        </p:nvSpPr>
        <p:spPr>
          <a:xfrm>
            <a:off x="0" y="0"/>
            <a:ext cx="8128000" cy="6869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504000" y="5665258"/>
            <a:ext cx="7246270" cy="433790"/>
          </a:xfrm>
        </p:spPr>
        <p:txBody>
          <a:bodyPr anchor="b">
            <a:noAutofit/>
          </a:bodyPr>
          <a:lstStyle>
            <a:lvl1pPr marL="0" indent="0">
              <a:lnSpc>
                <a:spcPts val="1200"/>
              </a:lnSpc>
              <a:spcAft>
                <a:spcPts val="0"/>
              </a:spcAft>
              <a:buNone/>
              <a:defRPr sz="1000" b="0" cap="none" baseline="0">
                <a:solidFill>
                  <a:schemeClr val="tx1"/>
                </a:solidFill>
                <a:latin typeface="Calibri" panose="020F0502020204030204" pitchFamily="34" charset="0"/>
                <a:cs typeface="Calibri" panose="020F0502020204030204" pitchFamily="34" charset="0"/>
              </a:defRPr>
            </a:lvl1pPr>
          </a:lstStyle>
          <a:p>
            <a:pPr lvl="0"/>
            <a:r>
              <a:rPr lang="en-US"/>
              <a:t>Insert Reference, Source or Caption text</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9" name="Title 1">
            <a:extLst>
              <a:ext uri="{FF2B5EF4-FFF2-40B4-BE49-F238E27FC236}">
                <a16:creationId xmlns:a16="http://schemas.microsoft.com/office/drawing/2014/main" id="{6BBD6827-614C-42E5-AB0C-CBB03453A08F}"/>
              </a:ext>
            </a:extLst>
          </p:cNvPr>
          <p:cNvSpPr>
            <a:spLocks noGrp="1"/>
          </p:cNvSpPr>
          <p:nvPr>
            <p:ph type="title" hasCustomPrompt="1"/>
          </p:nvPr>
        </p:nvSpPr>
        <p:spPr>
          <a:xfrm>
            <a:off x="504000" y="587361"/>
            <a:ext cx="724519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10" name="Content Placeholder 2">
            <a:extLst>
              <a:ext uri="{FF2B5EF4-FFF2-40B4-BE49-F238E27FC236}">
                <a16:creationId xmlns:a16="http://schemas.microsoft.com/office/drawing/2014/main" id="{D6F9BD08-D865-4502-9C7F-906139AAD7DD}"/>
              </a:ext>
            </a:extLst>
          </p:cNvPr>
          <p:cNvSpPr>
            <a:spLocks noGrp="1"/>
          </p:cNvSpPr>
          <p:nvPr>
            <p:ph idx="1"/>
          </p:nvPr>
        </p:nvSpPr>
        <p:spPr>
          <a:xfrm>
            <a:off x="504000" y="1929384"/>
            <a:ext cx="7245190" cy="3659219"/>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Box 25">
            <a:extLst>
              <a:ext uri="{FF2B5EF4-FFF2-40B4-BE49-F238E27FC236}">
                <a16:creationId xmlns:a16="http://schemas.microsoft.com/office/drawing/2014/main" id="{EDBC5502-C42F-42D3-88E6-899DA36A4255}"/>
              </a:ext>
            </a:extLst>
          </p:cNvPr>
          <p:cNvSpPr txBox="1"/>
          <p:nvPr userDrawn="1"/>
        </p:nvSpPr>
        <p:spPr>
          <a:xfrm>
            <a:off x="8128000" y="6957236"/>
            <a:ext cx="4064000" cy="1323439"/>
          </a:xfrm>
          <a:prstGeom prst="rect">
            <a:avLst/>
          </a:prstGeom>
          <a:solidFill>
            <a:schemeClr val="bg1">
              <a:lumMod val="95000"/>
            </a:schemeClr>
          </a:solidFill>
        </p:spPr>
        <p:txBody>
          <a:bodyPr wrap="square" rtlCol="0">
            <a:spAutoFit/>
          </a:bodyPr>
          <a:lstStyle/>
          <a:p>
            <a:r>
              <a:rPr lang="en-GB" sz="1000" b="1">
                <a:solidFill>
                  <a:schemeClr val="tx1">
                    <a:lumMod val="85000"/>
                    <a:lumOff val="15000"/>
                  </a:schemeClr>
                </a:solidFill>
                <a:latin typeface="Calibri" panose="020F0502020204030204" pitchFamily="34" charset="0"/>
                <a:cs typeface="Calibri" panose="020F0502020204030204" pitchFamily="34" charset="0"/>
              </a:rPr>
              <a:t>Adding an image (recommended):</a:t>
            </a:r>
          </a:p>
          <a:p>
            <a:r>
              <a:rPr lang="en-GB" sz="100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a:solidFill>
                  <a:schemeClr val="bg1">
                    <a:lumMod val="50000"/>
                  </a:schemeClr>
                </a:solidFill>
                <a:latin typeface="Calibri" panose="020F0502020204030204" pitchFamily="34" charset="0"/>
                <a:cs typeface="Calibri" panose="020F0502020204030204" pitchFamily="34" charset="0"/>
              </a:rPr>
              <a:t>https://avevaimages.thirdlight.com/ </a:t>
            </a:r>
            <a:r>
              <a:rPr lang="en-GB" sz="100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kern="120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p>
        </p:txBody>
      </p:sp>
      <p:sp>
        <p:nvSpPr>
          <p:cNvPr id="22" name="Text Placeholder 7">
            <a:extLst>
              <a:ext uri="{FF2B5EF4-FFF2-40B4-BE49-F238E27FC236}">
                <a16:creationId xmlns:a16="http://schemas.microsoft.com/office/drawing/2014/main" id="{B17325C0-924A-43CB-9ADA-AD51C9BF878C}"/>
              </a:ext>
            </a:extLst>
          </p:cNvPr>
          <p:cNvSpPr>
            <a:spLocks noGrp="1"/>
          </p:cNvSpPr>
          <p:nvPr>
            <p:ph type="body" sz="quarter" idx="13" hasCustomPrompt="1"/>
          </p:nvPr>
        </p:nvSpPr>
        <p:spPr>
          <a:xfrm>
            <a:off x="504000" y="1426463"/>
            <a:ext cx="7242048"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grpSp>
        <p:nvGrpSpPr>
          <p:cNvPr id="28" name="Group 51">
            <a:extLst>
              <a:ext uri="{FF2B5EF4-FFF2-40B4-BE49-F238E27FC236}">
                <a16:creationId xmlns:a16="http://schemas.microsoft.com/office/drawing/2014/main" id="{DEDA6CDF-6C76-4D61-94E0-2430E42AB224}"/>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29" name="Freeform 52">
              <a:extLst>
                <a:ext uri="{FF2B5EF4-FFF2-40B4-BE49-F238E27FC236}">
                  <a16:creationId xmlns:a16="http://schemas.microsoft.com/office/drawing/2014/main" id="{EF599CC6-DDE2-4A9A-B95E-831D25B59CEF}"/>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3">
              <a:extLst>
                <a:ext uri="{FF2B5EF4-FFF2-40B4-BE49-F238E27FC236}">
                  <a16:creationId xmlns:a16="http://schemas.microsoft.com/office/drawing/2014/main" id="{7E58BE6C-8482-44EA-941F-F43EC824A6D5}"/>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4">
              <a:extLst>
                <a:ext uri="{FF2B5EF4-FFF2-40B4-BE49-F238E27FC236}">
                  <a16:creationId xmlns:a16="http://schemas.microsoft.com/office/drawing/2014/main" id="{F31475DF-889F-4319-AF75-5DCBEEE40A02}"/>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5">
              <a:extLst>
                <a:ext uri="{FF2B5EF4-FFF2-40B4-BE49-F238E27FC236}">
                  <a16:creationId xmlns:a16="http://schemas.microsoft.com/office/drawing/2014/main" id="{B402080B-D5E2-467D-B342-D42F2D3F184B}"/>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6">
              <a:extLst>
                <a:ext uri="{FF2B5EF4-FFF2-40B4-BE49-F238E27FC236}">
                  <a16:creationId xmlns:a16="http://schemas.microsoft.com/office/drawing/2014/main" id="{BABD0B67-D683-4483-A763-79BA7385735D}"/>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7">
              <a:extLst>
                <a:ext uri="{FF2B5EF4-FFF2-40B4-BE49-F238E27FC236}">
                  <a16:creationId xmlns:a16="http://schemas.microsoft.com/office/drawing/2014/main" id="{83F57F2F-6125-45C4-BBA7-6DF48CAB78F5}"/>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8">
              <a:extLst>
                <a:ext uri="{FF2B5EF4-FFF2-40B4-BE49-F238E27FC236}">
                  <a16:creationId xmlns:a16="http://schemas.microsoft.com/office/drawing/2014/main" id="{C6031C15-E56F-43D9-8155-AD845DA35901}"/>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9">
              <a:extLst>
                <a:ext uri="{FF2B5EF4-FFF2-40B4-BE49-F238E27FC236}">
                  <a16:creationId xmlns:a16="http://schemas.microsoft.com/office/drawing/2014/main" id="{FFDDDCBA-D429-4C87-8551-3B782FE9BF77}"/>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cxnSp>
        <p:nvCxnSpPr>
          <p:cNvPr id="24" name="Straight Connector 23">
            <a:extLst>
              <a:ext uri="{FF2B5EF4-FFF2-40B4-BE49-F238E27FC236}">
                <a16:creationId xmlns:a16="http://schemas.microsoft.com/office/drawing/2014/main" id="{1B7A6BDD-221C-483A-BD7A-3246F3F7E4D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5" name="Footer Placeholder 4">
            <a:extLst>
              <a:ext uri="{FF2B5EF4-FFF2-40B4-BE49-F238E27FC236}">
                <a16:creationId xmlns:a16="http://schemas.microsoft.com/office/drawing/2014/main" id="{F7A8B4AB-8D91-4F7D-875F-89FFFA5288EA}"/>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accent2"/>
                </a:solidFill>
              </a:rPr>
              <a:t>For Internal Use Only</a:t>
            </a:r>
          </a:p>
        </p:txBody>
      </p:sp>
    </p:spTree>
    <p:extLst>
      <p:ext uri="{BB962C8B-B14F-4D97-AF65-F5344CB8AC3E}">
        <p14:creationId xmlns:p14="http://schemas.microsoft.com/office/powerpoint/2010/main" val="12079105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Numbered bullets - Right">
    <p:bg>
      <p:bgPr>
        <a:solidFill>
          <a:schemeClr val="tx2"/>
        </a:solidFill>
        <a:effectLst/>
      </p:bgPr>
    </p:bg>
    <p:spTree>
      <p:nvGrpSpPr>
        <p:cNvPr id="1" name=""/>
        <p:cNvGrpSpPr/>
        <p:nvPr/>
      </p:nvGrpSpPr>
      <p:grpSpPr>
        <a:xfrm>
          <a:off x="0" y="0"/>
          <a:ext cx="0" cy="0"/>
          <a:chOff x="0" y="0"/>
          <a:chExt cx="0" cy="0"/>
        </a:xfrm>
      </p:grpSpPr>
      <p:sp>
        <p:nvSpPr>
          <p:cNvPr id="42" name="Picture Placeholder 3">
            <a:extLst>
              <a:ext uri="{FF2B5EF4-FFF2-40B4-BE49-F238E27FC236}">
                <a16:creationId xmlns:a16="http://schemas.microsoft.com/office/drawing/2014/main" id="{243575B6-5C62-4FFF-BBDA-EFD258EAD15A}"/>
              </a:ext>
            </a:extLst>
          </p:cNvPr>
          <p:cNvSpPr>
            <a:spLocks noGrp="1"/>
          </p:cNvSpPr>
          <p:nvPr>
            <p:ph type="pic" sz="quarter" idx="15" hasCustomPrompt="1"/>
          </p:nvPr>
        </p:nvSpPr>
        <p:spPr>
          <a:xfrm>
            <a:off x="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a:t>Click icon to Insert Image</a:t>
            </a:r>
          </a:p>
        </p:txBody>
      </p:sp>
      <p:sp>
        <p:nvSpPr>
          <p:cNvPr id="2" name="Rectangle 1">
            <a:extLst>
              <a:ext uri="{FF2B5EF4-FFF2-40B4-BE49-F238E27FC236}">
                <a16:creationId xmlns:a16="http://schemas.microsoft.com/office/drawing/2014/main" id="{6E87E4C3-AAB0-4553-BF38-B9B1A156D5A7}"/>
              </a:ext>
            </a:extLst>
          </p:cNvPr>
          <p:cNvSpPr/>
          <p:nvPr userDrawn="1"/>
        </p:nvSpPr>
        <p:spPr>
          <a:xfrm>
            <a:off x="4064000" y="0"/>
            <a:ext cx="8128000" cy="6869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4443890" y="5665258"/>
            <a:ext cx="7246270" cy="433790"/>
          </a:xfrm>
        </p:spPr>
        <p:txBody>
          <a:bodyPr anchor="b">
            <a:noAutofit/>
          </a:bodyPr>
          <a:lstStyle>
            <a:lvl1pPr marL="0" indent="0">
              <a:lnSpc>
                <a:spcPts val="1200"/>
              </a:lnSpc>
              <a:spcAft>
                <a:spcPts val="0"/>
              </a:spcAft>
              <a:buNone/>
              <a:defRPr sz="1000" b="0" cap="none" baseline="0">
                <a:solidFill>
                  <a:schemeClr val="tx1"/>
                </a:solidFill>
                <a:latin typeface="Calibri" panose="020F0502020204030204" pitchFamily="34" charset="0"/>
                <a:cs typeface="Calibri" panose="020F0502020204030204" pitchFamily="34" charset="0"/>
              </a:defRPr>
            </a:lvl1pPr>
          </a:lstStyle>
          <a:p>
            <a:pPr lvl="0"/>
            <a:r>
              <a:rPr lang="en-US"/>
              <a:t>Insert Reference, Source or Caption text</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9" name="Title 1">
            <a:extLst>
              <a:ext uri="{FF2B5EF4-FFF2-40B4-BE49-F238E27FC236}">
                <a16:creationId xmlns:a16="http://schemas.microsoft.com/office/drawing/2014/main" id="{6BBD6827-614C-42E5-AB0C-CBB03453A08F}"/>
              </a:ext>
            </a:extLst>
          </p:cNvPr>
          <p:cNvSpPr>
            <a:spLocks noGrp="1"/>
          </p:cNvSpPr>
          <p:nvPr>
            <p:ph type="title" hasCustomPrompt="1"/>
          </p:nvPr>
        </p:nvSpPr>
        <p:spPr>
          <a:xfrm>
            <a:off x="4443890" y="587361"/>
            <a:ext cx="724519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10" name="Content Placeholder 2">
            <a:extLst>
              <a:ext uri="{FF2B5EF4-FFF2-40B4-BE49-F238E27FC236}">
                <a16:creationId xmlns:a16="http://schemas.microsoft.com/office/drawing/2014/main" id="{D6F9BD08-D865-4502-9C7F-906139AAD7DD}"/>
              </a:ext>
            </a:extLst>
          </p:cNvPr>
          <p:cNvSpPr>
            <a:spLocks noGrp="1"/>
          </p:cNvSpPr>
          <p:nvPr>
            <p:ph idx="1"/>
          </p:nvPr>
        </p:nvSpPr>
        <p:spPr>
          <a:xfrm>
            <a:off x="4443890" y="1929384"/>
            <a:ext cx="7245190" cy="3659219"/>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E75ED9ED-4EFF-4CB1-B976-698F971C05F5}"/>
              </a:ext>
            </a:extLst>
          </p:cNvPr>
          <p:cNvCxnSpPr>
            <a:cxnSpLocks/>
          </p:cNvCxnSpPr>
          <p:nvPr userDrawn="1"/>
        </p:nvCxnSpPr>
        <p:spPr>
          <a:xfrm flipH="1">
            <a:off x="4480560"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3" name="TextBox 22">
            <a:extLst>
              <a:ext uri="{FF2B5EF4-FFF2-40B4-BE49-F238E27FC236}">
                <a16:creationId xmlns:a16="http://schemas.microsoft.com/office/drawing/2014/main" id="{F44BBA1C-64EF-488A-80A5-6B063D477D15}"/>
              </a:ext>
            </a:extLst>
          </p:cNvPr>
          <p:cNvSpPr txBox="1"/>
          <p:nvPr userDrawn="1"/>
        </p:nvSpPr>
        <p:spPr>
          <a:xfrm>
            <a:off x="1" y="6957236"/>
            <a:ext cx="4064000" cy="1015663"/>
          </a:xfrm>
          <a:prstGeom prst="rect">
            <a:avLst/>
          </a:prstGeom>
          <a:solidFill>
            <a:schemeClr val="bg1">
              <a:lumMod val="95000"/>
            </a:schemeClr>
          </a:solidFill>
        </p:spPr>
        <p:txBody>
          <a:bodyPr wrap="square" rtlCol="0">
            <a:spAutoFit/>
          </a:bodyPr>
          <a:lstStyle/>
          <a:p>
            <a:r>
              <a:rPr lang="en-GB" sz="1000" b="1">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a:solidFill>
                  <a:schemeClr val="bg1">
                    <a:lumMod val="50000"/>
                  </a:schemeClr>
                </a:solidFill>
                <a:latin typeface="Calibri" panose="020F0502020204030204" pitchFamily="34" charset="0"/>
                <a:cs typeface="Calibri" panose="020F0502020204030204" pitchFamily="34" charset="0"/>
              </a:rPr>
              <a:t>https://avevaimages.thirdlight.com/ </a:t>
            </a:r>
            <a:r>
              <a:rPr lang="en-GB" sz="100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kern="120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a:t>
            </a:r>
          </a:p>
        </p:txBody>
      </p:sp>
      <p:sp>
        <p:nvSpPr>
          <p:cNvPr id="20" name="Text Placeholder 7">
            <a:extLst>
              <a:ext uri="{FF2B5EF4-FFF2-40B4-BE49-F238E27FC236}">
                <a16:creationId xmlns:a16="http://schemas.microsoft.com/office/drawing/2014/main" id="{D868B68B-779A-4659-B2F6-AC322A22BE84}"/>
              </a:ext>
            </a:extLst>
          </p:cNvPr>
          <p:cNvSpPr>
            <a:spLocks noGrp="1"/>
          </p:cNvSpPr>
          <p:nvPr>
            <p:ph type="body" sz="quarter" idx="13" hasCustomPrompt="1"/>
          </p:nvPr>
        </p:nvSpPr>
        <p:spPr>
          <a:xfrm>
            <a:off x="4447032" y="1426463"/>
            <a:ext cx="7242048"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grpSp>
        <p:nvGrpSpPr>
          <p:cNvPr id="24" name="Group 51">
            <a:extLst>
              <a:ext uri="{FF2B5EF4-FFF2-40B4-BE49-F238E27FC236}">
                <a16:creationId xmlns:a16="http://schemas.microsoft.com/office/drawing/2014/main" id="{920A35AA-C598-46DC-B9D4-C2D4B6C17F87}"/>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25" name="Freeform 52">
              <a:extLst>
                <a:ext uri="{FF2B5EF4-FFF2-40B4-BE49-F238E27FC236}">
                  <a16:creationId xmlns:a16="http://schemas.microsoft.com/office/drawing/2014/main" id="{720228D3-0B39-4E87-86E1-F1C8F5FB867A}"/>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 name="Freeform 53">
              <a:extLst>
                <a:ext uri="{FF2B5EF4-FFF2-40B4-BE49-F238E27FC236}">
                  <a16:creationId xmlns:a16="http://schemas.microsoft.com/office/drawing/2014/main" id="{9E2A87F6-73F7-4BF4-A7DD-FED2FA98F023}"/>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 name="Freeform 54">
              <a:extLst>
                <a:ext uri="{FF2B5EF4-FFF2-40B4-BE49-F238E27FC236}">
                  <a16:creationId xmlns:a16="http://schemas.microsoft.com/office/drawing/2014/main" id="{E8083D16-B4CA-459F-AD47-2B6332480E44}"/>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7" name="Freeform 55">
              <a:extLst>
                <a:ext uri="{FF2B5EF4-FFF2-40B4-BE49-F238E27FC236}">
                  <a16:creationId xmlns:a16="http://schemas.microsoft.com/office/drawing/2014/main" id="{F49181CC-83A1-4F37-801B-2C814F0B178B}"/>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8" name="Freeform 56">
              <a:extLst>
                <a:ext uri="{FF2B5EF4-FFF2-40B4-BE49-F238E27FC236}">
                  <a16:creationId xmlns:a16="http://schemas.microsoft.com/office/drawing/2014/main" id="{0758F268-7C0A-4809-818B-15D76FC43E23}"/>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9" name="Freeform 57">
              <a:extLst>
                <a:ext uri="{FF2B5EF4-FFF2-40B4-BE49-F238E27FC236}">
                  <a16:creationId xmlns:a16="http://schemas.microsoft.com/office/drawing/2014/main" id="{5A90A74A-B019-4956-88D8-AF77936F5EB2}"/>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0" name="Freeform 58">
              <a:extLst>
                <a:ext uri="{FF2B5EF4-FFF2-40B4-BE49-F238E27FC236}">
                  <a16:creationId xmlns:a16="http://schemas.microsoft.com/office/drawing/2014/main" id="{753AED82-02D5-42FA-8F10-370FBA4BAE0C}"/>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1" name="Freeform 59">
              <a:extLst>
                <a:ext uri="{FF2B5EF4-FFF2-40B4-BE49-F238E27FC236}">
                  <a16:creationId xmlns:a16="http://schemas.microsoft.com/office/drawing/2014/main" id="{C99B8600-6B18-423B-87C5-29D73A159107}"/>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2" name="Footer Placeholder 4">
            <a:extLst>
              <a:ext uri="{FF2B5EF4-FFF2-40B4-BE49-F238E27FC236}">
                <a16:creationId xmlns:a16="http://schemas.microsoft.com/office/drawing/2014/main" id="{4AF34545-DB58-44C7-9553-B7448BB82109}"/>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rPr>
              <a:t>For Internal Use Only</a:t>
            </a:r>
          </a:p>
        </p:txBody>
      </p:sp>
    </p:spTree>
    <p:extLst>
      <p:ext uri="{BB962C8B-B14F-4D97-AF65-F5344CB8AC3E}">
        <p14:creationId xmlns:p14="http://schemas.microsoft.com/office/powerpoint/2010/main" val="16728071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ent with chart ">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8253728" y="1929384"/>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8253728" y="3337560"/>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10" name="Text Placeholder 7">
            <a:extLst>
              <a:ext uri="{FF2B5EF4-FFF2-40B4-BE49-F238E27FC236}">
                <a16:creationId xmlns:a16="http://schemas.microsoft.com/office/drawing/2014/main" id="{EA624737-B859-4812-88F7-B8C122121CCF}"/>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cxnSp>
        <p:nvCxnSpPr>
          <p:cNvPr id="11" name="Straight Connector 10">
            <a:extLst>
              <a:ext uri="{FF2B5EF4-FFF2-40B4-BE49-F238E27FC236}">
                <a16:creationId xmlns:a16="http://schemas.microsoft.com/office/drawing/2014/main" id="{D5BA3956-3E2F-4FB3-9AED-585BC2DBAFA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6" name="Content Placeholder 3">
            <a:extLst>
              <a:ext uri="{FF2B5EF4-FFF2-40B4-BE49-F238E27FC236}">
                <a16:creationId xmlns:a16="http://schemas.microsoft.com/office/drawing/2014/main" id="{7D186497-357B-4F1B-9C0C-F903BE1357D8}"/>
              </a:ext>
            </a:extLst>
          </p:cNvPr>
          <p:cNvSpPr>
            <a:spLocks noGrp="1"/>
          </p:cNvSpPr>
          <p:nvPr>
            <p:ph sz="quarter" idx="18" hasCustomPrompt="1"/>
          </p:nvPr>
        </p:nvSpPr>
        <p:spPr>
          <a:xfrm>
            <a:off x="504000" y="1929383"/>
            <a:ext cx="7372541" cy="4100513"/>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icon to </a:t>
            </a:r>
            <a:br>
              <a:rPr lang="en-US"/>
            </a:br>
            <a:r>
              <a:rPr lang="en-US"/>
              <a:t>add object</a:t>
            </a:r>
          </a:p>
        </p:txBody>
      </p:sp>
    </p:spTree>
    <p:extLst>
      <p:ext uri="{BB962C8B-B14F-4D97-AF65-F5344CB8AC3E}">
        <p14:creationId xmlns:p14="http://schemas.microsoft.com/office/powerpoint/2010/main" val="475378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ontent with chart on righ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509269" y="1929384"/>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509269" y="3337560"/>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10" name="Text Placeholder 7">
            <a:extLst>
              <a:ext uri="{FF2B5EF4-FFF2-40B4-BE49-F238E27FC236}">
                <a16:creationId xmlns:a16="http://schemas.microsoft.com/office/drawing/2014/main" id="{77F1301A-7827-4F46-AB92-C8E10783B060}"/>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cxnSp>
        <p:nvCxnSpPr>
          <p:cNvPr id="11" name="Straight Connector 10">
            <a:extLst>
              <a:ext uri="{FF2B5EF4-FFF2-40B4-BE49-F238E27FC236}">
                <a16:creationId xmlns:a16="http://schemas.microsoft.com/office/drawing/2014/main" id="{9E34E36B-39E8-4334-BCB3-2378884023E9}"/>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5" name="Content Placeholder 3">
            <a:extLst>
              <a:ext uri="{FF2B5EF4-FFF2-40B4-BE49-F238E27FC236}">
                <a16:creationId xmlns:a16="http://schemas.microsoft.com/office/drawing/2014/main" id="{8C39B1C2-65CF-4E3C-B34E-0954BB55D8E4}"/>
              </a:ext>
            </a:extLst>
          </p:cNvPr>
          <p:cNvSpPr>
            <a:spLocks noGrp="1"/>
          </p:cNvSpPr>
          <p:nvPr>
            <p:ph sz="quarter" idx="18" hasCustomPrompt="1"/>
          </p:nvPr>
        </p:nvSpPr>
        <p:spPr>
          <a:xfrm>
            <a:off x="4312730" y="1929383"/>
            <a:ext cx="7372541" cy="4100513"/>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icon to </a:t>
            </a:r>
            <a:br>
              <a:rPr lang="en-US"/>
            </a:br>
            <a:r>
              <a:rPr lang="en-US"/>
              <a:t>add object</a:t>
            </a:r>
          </a:p>
        </p:txBody>
      </p:sp>
    </p:spTree>
    <p:extLst>
      <p:ext uri="{BB962C8B-B14F-4D97-AF65-F5344CB8AC3E}">
        <p14:creationId xmlns:p14="http://schemas.microsoft.com/office/powerpoint/2010/main" val="24182021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ontent with chart o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999"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10" name="Text Placeholder 7">
            <a:extLst>
              <a:ext uri="{FF2B5EF4-FFF2-40B4-BE49-F238E27FC236}">
                <a16:creationId xmlns:a16="http://schemas.microsoft.com/office/drawing/2014/main" id="{8BDC936E-C64D-417D-8050-C8261C784B81}"/>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cxnSp>
        <p:nvCxnSpPr>
          <p:cNvPr id="11" name="Straight Connector 10">
            <a:extLst>
              <a:ext uri="{FF2B5EF4-FFF2-40B4-BE49-F238E27FC236}">
                <a16:creationId xmlns:a16="http://schemas.microsoft.com/office/drawing/2014/main" id="{9F7F6D44-1A46-4848-A834-29BCF4897CC4}"/>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4" name="Content Placeholder 3">
            <a:extLst>
              <a:ext uri="{FF2B5EF4-FFF2-40B4-BE49-F238E27FC236}">
                <a16:creationId xmlns:a16="http://schemas.microsoft.com/office/drawing/2014/main" id="{A1B28538-0660-496B-A807-0B64E788C55A}"/>
              </a:ext>
            </a:extLst>
          </p:cNvPr>
          <p:cNvSpPr>
            <a:spLocks noGrp="1"/>
          </p:cNvSpPr>
          <p:nvPr>
            <p:ph sz="quarter" idx="16" hasCustomPrompt="1"/>
          </p:nvPr>
        </p:nvSpPr>
        <p:spPr>
          <a:xfrm>
            <a:off x="6093267"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icon to </a:t>
            </a:r>
            <a:br>
              <a:rPr lang="en-US"/>
            </a:br>
            <a:r>
              <a:rPr lang="en-US"/>
              <a:t>add object</a:t>
            </a:r>
          </a:p>
        </p:txBody>
      </p:sp>
      <p:sp>
        <p:nvSpPr>
          <p:cNvPr id="16" name="Content Placeholder 3">
            <a:extLst>
              <a:ext uri="{FF2B5EF4-FFF2-40B4-BE49-F238E27FC236}">
                <a16:creationId xmlns:a16="http://schemas.microsoft.com/office/drawing/2014/main" id="{02FB1B36-F80E-4723-83CF-0A5EA55833BF}"/>
              </a:ext>
            </a:extLst>
          </p:cNvPr>
          <p:cNvSpPr>
            <a:spLocks noGrp="1"/>
          </p:cNvSpPr>
          <p:nvPr>
            <p:ph sz="quarter" idx="17" hasCustomPrompt="1"/>
          </p:nvPr>
        </p:nvSpPr>
        <p:spPr>
          <a:xfrm>
            <a:off x="9204704"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icon to </a:t>
            </a:r>
            <a:br>
              <a:rPr lang="en-US"/>
            </a:br>
            <a:r>
              <a:rPr lang="en-US"/>
              <a:t>add object</a:t>
            </a:r>
          </a:p>
        </p:txBody>
      </p:sp>
    </p:spTree>
    <p:extLst>
      <p:ext uri="{BB962C8B-B14F-4D97-AF65-F5344CB8AC3E}">
        <p14:creationId xmlns:p14="http://schemas.microsoft.com/office/powerpoint/2010/main" val="32022201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Content with chart option on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8541"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For Internal Use Only. ©2020 AVEVA Group plc and its subsidiaries. All rights reserved.</a:t>
            </a:r>
            <a:endParaRPr lang="en-GB"/>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10" name="Text Placeholder 7">
            <a:extLst>
              <a:ext uri="{FF2B5EF4-FFF2-40B4-BE49-F238E27FC236}">
                <a16:creationId xmlns:a16="http://schemas.microsoft.com/office/drawing/2014/main" id="{DBD7D4CB-E67E-4D0F-A2B5-22C2F76A11EF}"/>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cxnSp>
        <p:nvCxnSpPr>
          <p:cNvPr id="11" name="Straight Connector 10">
            <a:extLst>
              <a:ext uri="{FF2B5EF4-FFF2-40B4-BE49-F238E27FC236}">
                <a16:creationId xmlns:a16="http://schemas.microsoft.com/office/drawing/2014/main" id="{89264A5B-80D9-4F3F-9AC7-7FC20B954E32}"/>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4" name="Content Placeholder 3">
            <a:extLst>
              <a:ext uri="{FF2B5EF4-FFF2-40B4-BE49-F238E27FC236}">
                <a16:creationId xmlns:a16="http://schemas.microsoft.com/office/drawing/2014/main" id="{59525DAF-E226-4FE5-A8BF-23532C14A8E9}"/>
              </a:ext>
            </a:extLst>
          </p:cNvPr>
          <p:cNvSpPr>
            <a:spLocks noGrp="1"/>
          </p:cNvSpPr>
          <p:nvPr>
            <p:ph sz="quarter" idx="16" hasCustomPrompt="1"/>
          </p:nvPr>
        </p:nvSpPr>
        <p:spPr>
          <a:xfrm>
            <a:off x="504000"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icon to </a:t>
            </a:r>
            <a:br>
              <a:rPr lang="en-US"/>
            </a:br>
            <a:r>
              <a:rPr lang="en-US"/>
              <a:t>add object</a:t>
            </a:r>
          </a:p>
        </p:txBody>
      </p:sp>
      <p:sp>
        <p:nvSpPr>
          <p:cNvPr id="20" name="Content Placeholder 3">
            <a:extLst>
              <a:ext uri="{FF2B5EF4-FFF2-40B4-BE49-F238E27FC236}">
                <a16:creationId xmlns:a16="http://schemas.microsoft.com/office/drawing/2014/main" id="{F3B72441-99EC-4856-8AF5-149EC82513DA}"/>
              </a:ext>
            </a:extLst>
          </p:cNvPr>
          <p:cNvSpPr>
            <a:spLocks noGrp="1"/>
          </p:cNvSpPr>
          <p:nvPr>
            <p:ph sz="quarter" idx="18" hasCustomPrompt="1"/>
          </p:nvPr>
        </p:nvSpPr>
        <p:spPr>
          <a:xfrm>
            <a:off x="3613148"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icon to </a:t>
            </a:r>
            <a:br>
              <a:rPr lang="en-US"/>
            </a:br>
            <a:r>
              <a:rPr lang="en-US"/>
              <a:t>add object</a:t>
            </a:r>
          </a:p>
        </p:txBody>
      </p:sp>
    </p:spTree>
    <p:extLst>
      <p:ext uri="{BB962C8B-B14F-4D97-AF65-F5344CB8AC3E}">
        <p14:creationId xmlns:p14="http://schemas.microsoft.com/office/powerpoint/2010/main" val="3803468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wrap="square" tIns="0" bIns="0"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a:t>Insert Slide Title</a:t>
            </a:r>
          </a:p>
        </p:txBody>
      </p:sp>
      <p:sp>
        <p:nvSpPr>
          <p:cNvPr id="3" name="Content Placeholder 2"/>
          <p:cNvSpPr>
            <a:spLocks noGrp="1"/>
          </p:cNvSpPr>
          <p:nvPr>
            <p:ph idx="1"/>
          </p:nvPr>
        </p:nvSpPr>
        <p:spPr>
          <a:xfrm>
            <a:off x="504000" y="1929383"/>
            <a:ext cx="11185080" cy="4171165"/>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GB"/>
              <a:t>© 2019 AVEVA Group plc and its subsidiaries. All rights reserved.</a:t>
            </a:r>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cxnSp>
        <p:nvCxnSpPr>
          <p:cNvPr id="6" name="Straight Connector 5">
            <a:extLst>
              <a:ext uri="{FF2B5EF4-FFF2-40B4-BE49-F238E27FC236}">
                <a16:creationId xmlns:a16="http://schemas.microsoft.com/office/drawing/2014/main" id="{0E60D98B-EF2F-4F66-BDC3-D6083617DF31}"/>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8" name="Text Placeholder 7">
            <a:extLst>
              <a:ext uri="{FF2B5EF4-FFF2-40B4-BE49-F238E27FC236}">
                <a16:creationId xmlns:a16="http://schemas.microsoft.com/office/drawing/2014/main" id="{2D2CB7B5-7609-4CEF-BB73-071C9A965173}"/>
              </a:ext>
            </a:extLst>
          </p:cNvPr>
          <p:cNvSpPr>
            <a:spLocks noGrp="1"/>
          </p:cNvSpPr>
          <p:nvPr>
            <p:ph type="body" sz="quarter" idx="13" hasCustomPrompt="1"/>
          </p:nvPr>
        </p:nvSpPr>
        <p:spPr>
          <a:xfrm>
            <a:off x="504000" y="1426464"/>
            <a:ext cx="11183112"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a:t>Optional Subtitle</a:t>
            </a:r>
          </a:p>
        </p:txBody>
      </p:sp>
    </p:spTree>
    <p:extLst>
      <p:ext uri="{BB962C8B-B14F-4D97-AF65-F5344CB8AC3E}">
        <p14:creationId xmlns:p14="http://schemas.microsoft.com/office/powerpoint/2010/main" val="3091126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9564DD-6560-7545-9DFE-AE8B9C5B926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058114" y="6008023"/>
            <a:ext cx="1619889" cy="367538"/>
          </a:xfrm>
          <a:prstGeom prst="rect">
            <a:avLst/>
          </a:prstGeom>
        </p:spPr>
      </p:pic>
      <p:cxnSp>
        <p:nvCxnSpPr>
          <p:cNvPr id="7" name="Straight Connector 6">
            <a:extLst>
              <a:ext uri="{FF2B5EF4-FFF2-40B4-BE49-F238E27FC236}">
                <a16:creationId xmlns:a16="http://schemas.microsoft.com/office/drawing/2014/main" id="{970AF0EB-D4B9-BE49-8DC2-1AE8FD8A5B14}"/>
              </a:ext>
              <a:ext uri="{C183D7F6-B498-43B3-948B-1728B52AA6E4}">
                <adec:decorative xmlns:adec="http://schemas.microsoft.com/office/drawing/2017/decorative" val="1"/>
              </a:ext>
            </a:extLst>
          </p:cNvPr>
          <p:cNvCxnSpPr>
            <a:cxnSpLocks/>
          </p:cNvCxnSpPr>
          <p:nvPr userDrawn="1"/>
        </p:nvCxnSpPr>
        <p:spPr>
          <a:xfrm>
            <a:off x="612648" y="2605073"/>
            <a:ext cx="1371600" cy="0"/>
          </a:xfrm>
          <a:prstGeom prst="line">
            <a:avLst/>
          </a:prstGeom>
          <a:ln w="28575">
            <a:gradFill>
              <a:gsLst>
                <a:gs pos="0">
                  <a:srgbClr val="FFBC00"/>
                </a:gs>
                <a:gs pos="100000">
                  <a:schemeClr val="bg2"/>
                </a:gs>
              </a:gsLst>
              <a:lin ang="0" scaled="0"/>
            </a:gradFill>
          </a:ln>
        </p:spPr>
        <p:style>
          <a:lnRef idx="1">
            <a:schemeClr val="accent4"/>
          </a:lnRef>
          <a:fillRef idx="0">
            <a:schemeClr val="accent4"/>
          </a:fillRef>
          <a:effectRef idx="0">
            <a:schemeClr val="accent4"/>
          </a:effectRef>
          <a:fontRef idx="minor">
            <a:schemeClr val="tx1"/>
          </a:fontRef>
        </p:style>
      </p:cxnSp>
      <p:sp>
        <p:nvSpPr>
          <p:cNvPr id="45" name="Oval 44">
            <a:extLst>
              <a:ext uri="{FF2B5EF4-FFF2-40B4-BE49-F238E27FC236}">
                <a16:creationId xmlns:a16="http://schemas.microsoft.com/office/drawing/2014/main" id="{A80DFAA7-1F4F-9C45-814F-AA3AF84CF117}"/>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D0973336-ABBA-E942-911E-DAAAD420D92E}"/>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Oval 46">
            <a:extLst>
              <a:ext uri="{FF2B5EF4-FFF2-40B4-BE49-F238E27FC236}">
                <a16:creationId xmlns:a16="http://schemas.microsoft.com/office/drawing/2014/main" id="{D0981004-0F68-6D4F-BD18-E177DE1FB44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Rectangle 47">
            <a:extLst>
              <a:ext uri="{FF2B5EF4-FFF2-40B4-BE49-F238E27FC236}">
                <a16:creationId xmlns:a16="http://schemas.microsoft.com/office/drawing/2014/main" id="{8AF29444-601F-F34B-9EF9-77EFA492B612}"/>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50" name="Oval 49">
            <a:extLst>
              <a:ext uri="{FF2B5EF4-FFF2-40B4-BE49-F238E27FC236}">
                <a16:creationId xmlns:a16="http://schemas.microsoft.com/office/drawing/2014/main" id="{5A7D3C9F-B977-4748-A292-34C40F4BAA31}"/>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1" name="Oval 50">
            <a:extLst>
              <a:ext uri="{FF2B5EF4-FFF2-40B4-BE49-F238E27FC236}">
                <a16:creationId xmlns:a16="http://schemas.microsoft.com/office/drawing/2014/main" id="{143206F2-104F-E84B-AC9F-5E15AB889D81}"/>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2" name="Oval 51">
            <a:extLst>
              <a:ext uri="{FF2B5EF4-FFF2-40B4-BE49-F238E27FC236}">
                <a16:creationId xmlns:a16="http://schemas.microsoft.com/office/drawing/2014/main" id="{3D85E306-5B19-244F-A5D8-906889F44993}"/>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E1EDDE7E-EFDB-5848-BAF2-12DCE978458E}"/>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nvGrpSpPr>
          <p:cNvPr id="10" name="Group 9">
            <a:extLst>
              <a:ext uri="{FF2B5EF4-FFF2-40B4-BE49-F238E27FC236}">
                <a16:creationId xmlns:a16="http://schemas.microsoft.com/office/drawing/2014/main" id="{54E5B488-FD0E-134B-9128-14CEDA39FE78}"/>
              </a:ext>
            </a:extLst>
          </p:cNvPr>
          <p:cNvGrpSpPr/>
          <p:nvPr userDrawn="1"/>
        </p:nvGrpSpPr>
        <p:grpSpPr>
          <a:xfrm>
            <a:off x="12431200" y="4770851"/>
            <a:ext cx="1376999" cy="1419507"/>
            <a:chOff x="12431200" y="4979663"/>
            <a:chExt cx="1376999" cy="1419507"/>
          </a:xfrm>
        </p:grpSpPr>
        <p:sp>
          <p:nvSpPr>
            <p:cNvPr id="58" name="Rectangle 57">
              <a:extLst>
                <a:ext uri="{FF2B5EF4-FFF2-40B4-BE49-F238E27FC236}">
                  <a16:creationId xmlns:a16="http://schemas.microsoft.com/office/drawing/2014/main" id="{C1DA6CC3-2D83-3746-9D98-57A5B1DA928C}"/>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9" name="Oval 58">
              <a:extLst>
                <a:ext uri="{FF2B5EF4-FFF2-40B4-BE49-F238E27FC236}">
                  <a16:creationId xmlns:a16="http://schemas.microsoft.com/office/drawing/2014/main" id="{97939DD3-4C60-F64B-B8BF-4E4960D20C0B}"/>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0" name="Oval 59">
              <a:extLst>
                <a:ext uri="{FF2B5EF4-FFF2-40B4-BE49-F238E27FC236}">
                  <a16:creationId xmlns:a16="http://schemas.microsoft.com/office/drawing/2014/main" id="{A056785B-DE5C-9D43-9C9C-67BABDF40B50}"/>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CBBF644C-C458-ED47-A8E0-0C3FA83E3603}"/>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889E7178-3C8C-D547-B39F-980691489DBD}"/>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6536D20A-882A-D542-8E68-45E6AF54A734}"/>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176C946F-C602-9B4D-B02C-A25C6CB40A37}"/>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11" name="Group 10">
            <a:extLst>
              <a:ext uri="{FF2B5EF4-FFF2-40B4-BE49-F238E27FC236}">
                <a16:creationId xmlns:a16="http://schemas.microsoft.com/office/drawing/2014/main" id="{83068D31-C29A-E244-961C-2C77587F98C9}"/>
              </a:ext>
            </a:extLst>
          </p:cNvPr>
          <p:cNvGrpSpPr/>
          <p:nvPr userDrawn="1"/>
        </p:nvGrpSpPr>
        <p:grpSpPr>
          <a:xfrm>
            <a:off x="12431200" y="2675600"/>
            <a:ext cx="971741" cy="1940780"/>
            <a:chOff x="12431200" y="2678506"/>
            <a:chExt cx="971741" cy="1940780"/>
          </a:xfrm>
        </p:grpSpPr>
        <p:sp>
          <p:nvSpPr>
            <p:cNvPr id="49" name="Rectangle 48">
              <a:extLst>
                <a:ext uri="{FF2B5EF4-FFF2-40B4-BE49-F238E27FC236}">
                  <a16:creationId xmlns:a16="http://schemas.microsoft.com/office/drawing/2014/main" id="{5D39A7BC-F7CD-6941-9544-825A8E016969}"/>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54" name="Oval 53">
              <a:extLst>
                <a:ext uri="{FF2B5EF4-FFF2-40B4-BE49-F238E27FC236}">
                  <a16:creationId xmlns:a16="http://schemas.microsoft.com/office/drawing/2014/main" id="{EC35D024-ED51-5142-BFFB-D12DBF703D25}"/>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0F5AAAB5-0CE2-D949-9F5F-8A6BC72D2EF3}"/>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12719735-0F29-1E4C-B986-2AC28AE5C589}"/>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612E40C7-91D1-A94C-9DC8-18CA745B81EB}"/>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E051669A-9455-3A46-BB29-036B9C8DD3B6}"/>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6981BC01-D1BC-4748-BE71-97EB2043C524}"/>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 name="TextBox 5">
            <a:extLst>
              <a:ext uri="{FF2B5EF4-FFF2-40B4-BE49-F238E27FC236}">
                <a16:creationId xmlns:a16="http://schemas.microsoft.com/office/drawing/2014/main" id="{CF43C44F-6AA5-5744-979F-361360ACEC3C}"/>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9" name="Picture 8">
            <a:extLst>
              <a:ext uri="{FF2B5EF4-FFF2-40B4-BE49-F238E27FC236}">
                <a16:creationId xmlns:a16="http://schemas.microsoft.com/office/drawing/2014/main" id="{D97DDCE2-F55F-4A4E-BC70-23C4C12CDA09}"/>
              </a:ext>
            </a:extLst>
          </p:cNvPr>
          <p:cNvPicPr>
            <a:picLocks noChangeAspect="1"/>
          </p:cNvPicPr>
          <p:nvPr userDrawn="1"/>
        </p:nvPicPr>
        <p:blipFill>
          <a:blip r:embed="rId4"/>
          <a:stretch>
            <a:fillRect/>
          </a:stretch>
        </p:blipFill>
        <p:spPr>
          <a:xfrm>
            <a:off x="14012244" y="4384548"/>
            <a:ext cx="1088171" cy="1611330"/>
          </a:xfrm>
          <a:prstGeom prst="rect">
            <a:avLst/>
          </a:prstGeom>
        </p:spPr>
      </p:pic>
      <p:sp>
        <p:nvSpPr>
          <p:cNvPr id="30" name="Date Placeholder 29">
            <a:extLst>
              <a:ext uri="{FF2B5EF4-FFF2-40B4-BE49-F238E27FC236}">
                <a16:creationId xmlns:a16="http://schemas.microsoft.com/office/drawing/2014/main" id="{DE67C133-D251-3247-8D2E-92740381BC98}"/>
              </a:ext>
            </a:extLst>
          </p:cNvPr>
          <p:cNvSpPr>
            <a:spLocks noGrp="1"/>
          </p:cNvSpPr>
          <p:nvPr>
            <p:ph type="dt" sz="half" idx="26"/>
          </p:nvPr>
        </p:nvSpPr>
        <p:spPr/>
        <p:txBody>
          <a:bodyPr/>
          <a:lstStyle/>
          <a:p>
            <a:endParaRPr lang="en-GB"/>
          </a:p>
        </p:txBody>
      </p:sp>
      <p:sp>
        <p:nvSpPr>
          <p:cNvPr id="31" name="Footer Placeholder 30">
            <a:extLst>
              <a:ext uri="{FF2B5EF4-FFF2-40B4-BE49-F238E27FC236}">
                <a16:creationId xmlns:a16="http://schemas.microsoft.com/office/drawing/2014/main" id="{8DF6E636-ACE0-354E-AA46-45811ECA241D}"/>
              </a:ext>
            </a:extLst>
          </p:cNvPr>
          <p:cNvSpPr>
            <a:spLocks noGrp="1"/>
          </p:cNvSpPr>
          <p:nvPr>
            <p:ph type="ftr" sz="quarter" idx="27"/>
          </p:nvPr>
        </p:nvSpPr>
        <p:spPr/>
        <p:txBody>
          <a:bodyPr/>
          <a:lstStyle/>
          <a:p>
            <a:r>
              <a:rPr lang="en-US"/>
              <a:t>© 2020 AVEVA Group plc and its subsidiaries. All rights reserved.</a:t>
            </a:r>
            <a:endParaRPr lang="en-GB" dirty="0"/>
          </a:p>
        </p:txBody>
      </p:sp>
      <p:sp>
        <p:nvSpPr>
          <p:cNvPr id="32" name="Slide Number Placeholder 31">
            <a:extLst>
              <a:ext uri="{FF2B5EF4-FFF2-40B4-BE49-F238E27FC236}">
                <a16:creationId xmlns:a16="http://schemas.microsoft.com/office/drawing/2014/main" id="{C86032D2-3DDE-034B-B7DC-88B0AA27E3EA}"/>
              </a:ext>
            </a:extLst>
          </p:cNvPr>
          <p:cNvSpPr>
            <a:spLocks noGrp="1"/>
          </p:cNvSpPr>
          <p:nvPr>
            <p:ph type="sldNum" sz="quarter" idx="28"/>
          </p:nvPr>
        </p:nvSpPr>
        <p:spPr/>
        <p:txBody>
          <a:bodyPr/>
          <a:lstStyle/>
          <a:p>
            <a:fld id="{267CDB12-45E5-4FD7-AE50-9CB5AFC72BA1}" type="slidenum">
              <a:rPr lang="en-GB" smtClean="0"/>
              <a:pPr/>
              <a:t>‹Nr.›</a:t>
            </a:fld>
            <a:endParaRPr lang="en-GB" dirty="0"/>
          </a:p>
        </p:txBody>
      </p:sp>
      <p:sp>
        <p:nvSpPr>
          <p:cNvPr id="39" name="Text Placeholder 2">
            <a:extLst>
              <a:ext uri="{FF2B5EF4-FFF2-40B4-BE49-F238E27FC236}">
                <a16:creationId xmlns:a16="http://schemas.microsoft.com/office/drawing/2014/main" id="{CDFA5BD6-4363-4C47-AC33-403F25B48305}"/>
              </a:ext>
            </a:extLst>
          </p:cNvPr>
          <p:cNvSpPr>
            <a:spLocks noGrp="1"/>
          </p:cNvSpPr>
          <p:nvPr>
            <p:ph type="body" sz="quarter" idx="16" hasCustomPrompt="1"/>
          </p:nvPr>
        </p:nvSpPr>
        <p:spPr>
          <a:xfrm>
            <a:off x="612648" y="4453128"/>
            <a:ext cx="5943600" cy="320040"/>
          </a:xfrm>
        </p:spPr>
        <p:txBody>
          <a:bodyPr anchor="ctr">
            <a:noAutofit/>
          </a:bodyPr>
          <a:lstStyle>
            <a:lvl1pPr marL="0" indent="0">
              <a:spcAft>
                <a:spcPts val="1000"/>
              </a:spcAft>
              <a:buNone/>
              <a:defRPr sz="1800" b="0">
                <a:solidFill>
                  <a:schemeClr val="bg1"/>
                </a:solidFill>
                <a:latin typeface="+mn-lt"/>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Optional Subtitle</a:t>
            </a:r>
          </a:p>
        </p:txBody>
      </p:sp>
      <p:sp>
        <p:nvSpPr>
          <p:cNvPr id="40" name="Text Placeholder 7">
            <a:extLst>
              <a:ext uri="{FF2B5EF4-FFF2-40B4-BE49-F238E27FC236}">
                <a16:creationId xmlns:a16="http://schemas.microsoft.com/office/drawing/2014/main" id="{EA27EBE6-1BE1-4B9B-82C0-597CBBE6F24F}"/>
              </a:ext>
            </a:extLst>
          </p:cNvPr>
          <p:cNvSpPr>
            <a:spLocks noGrp="1"/>
          </p:cNvSpPr>
          <p:nvPr>
            <p:ph type="body" sz="quarter" idx="12" hasCustomPrompt="1"/>
          </p:nvPr>
        </p:nvSpPr>
        <p:spPr>
          <a:xfrm>
            <a:off x="612648" y="2752344"/>
            <a:ext cx="7031736" cy="1362456"/>
          </a:xfrm>
        </p:spPr>
        <p:txBody>
          <a:bodyPr anchor="t">
            <a:noAutofit/>
          </a:bodyPr>
          <a:lstStyle>
            <a:lvl1pPr marL="0" indent="0">
              <a:lnSpc>
                <a:spcPct val="95000"/>
              </a:lnSpc>
              <a:spcBef>
                <a:spcPts val="0"/>
              </a:spcBef>
              <a:spcAft>
                <a:spcPts val="900"/>
              </a:spcAft>
              <a:buNone/>
              <a:defRPr sz="5400" b="0" i="0" cap="none" baseline="0">
                <a:solidFill>
                  <a:schemeClr val="bg1"/>
                </a:solidFill>
                <a:latin typeface="+mj-lt"/>
                <a:cs typeface="Calibri" panose="020F0502020204030204" pitchFamily="34" charset="0"/>
              </a:defRPr>
            </a:lvl1pPr>
            <a:lvl2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2pPr>
          </a:lstStyle>
          <a:p>
            <a:pPr lvl="0"/>
            <a:r>
              <a:rPr lang="en-US" dirty="0"/>
              <a:t>Presentation Title</a:t>
            </a:r>
          </a:p>
        </p:txBody>
      </p:sp>
      <p:sp>
        <p:nvSpPr>
          <p:cNvPr id="41" name="Text Placeholder 2">
            <a:extLst>
              <a:ext uri="{FF2B5EF4-FFF2-40B4-BE49-F238E27FC236}">
                <a16:creationId xmlns:a16="http://schemas.microsoft.com/office/drawing/2014/main" id="{14768FB9-A501-4263-A01A-C91C2760581E}"/>
              </a:ext>
            </a:extLst>
          </p:cNvPr>
          <p:cNvSpPr>
            <a:spLocks noGrp="1"/>
          </p:cNvSpPr>
          <p:nvPr>
            <p:ph type="body" sz="quarter" idx="19" hasCustomPrompt="1"/>
          </p:nvPr>
        </p:nvSpPr>
        <p:spPr>
          <a:xfrm>
            <a:off x="612648" y="5008346"/>
            <a:ext cx="5943600" cy="320040"/>
          </a:xfrm>
        </p:spPr>
        <p:txBody>
          <a:bodyPr anchor="ctr">
            <a:noAutofit/>
          </a:bodyPr>
          <a:lstStyle>
            <a:lvl1pPr marL="0" indent="0">
              <a:spcAft>
                <a:spcPts val="1000"/>
              </a:spcAft>
              <a:buNone/>
              <a:defRPr sz="1400" b="0">
                <a:solidFill>
                  <a:schemeClr val="bg1"/>
                </a:solidFill>
                <a:latin typeface="Calibri" panose="020F0502020204030204" pitchFamily="34" charset="0"/>
                <a:cs typeface="Calibri" panose="020F0502020204030204" pitchFamily="34" charset="0"/>
              </a:defRPr>
            </a:lvl1pPr>
            <a:lvl2pPr marL="0" indent="0">
              <a:spcAft>
                <a:spcPts val="4200"/>
              </a:spcAft>
              <a:buNone/>
              <a:defRPr sz="1800"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6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GB" dirty="0"/>
              <a:t>Presented By: Name Goes Here</a:t>
            </a:r>
          </a:p>
        </p:txBody>
      </p:sp>
      <p:sp>
        <p:nvSpPr>
          <p:cNvPr id="42" name="Text Placeholder 2">
            <a:extLst>
              <a:ext uri="{FF2B5EF4-FFF2-40B4-BE49-F238E27FC236}">
                <a16:creationId xmlns:a16="http://schemas.microsoft.com/office/drawing/2014/main" id="{AE89180D-E686-4531-B604-C72D0CD8A895}"/>
              </a:ext>
            </a:extLst>
          </p:cNvPr>
          <p:cNvSpPr>
            <a:spLocks noGrp="1"/>
          </p:cNvSpPr>
          <p:nvPr>
            <p:ph type="body" sz="quarter" idx="20" hasCustomPrompt="1"/>
          </p:nvPr>
        </p:nvSpPr>
        <p:spPr>
          <a:xfrm>
            <a:off x="612648" y="2139696"/>
            <a:ext cx="2971800" cy="265176"/>
          </a:xfrm>
        </p:spPr>
        <p:txBody>
          <a:bodyPr anchor="ctr">
            <a:noAutofit/>
          </a:bodyPr>
          <a:lstStyle>
            <a:lvl1pPr marL="0" indent="0">
              <a:spcAft>
                <a:spcPts val="1000"/>
              </a:spcAft>
              <a:buNone/>
              <a:defRPr sz="1600" b="0" cap="all" baseline="0">
                <a:solidFill>
                  <a:schemeClr val="bg1"/>
                </a:solidFill>
                <a:latin typeface="+mn-lt"/>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Insert date</a:t>
            </a:r>
          </a:p>
        </p:txBody>
      </p:sp>
      <p:sp>
        <p:nvSpPr>
          <p:cNvPr id="38" name="TextBox 37">
            <a:extLst>
              <a:ext uri="{FF2B5EF4-FFF2-40B4-BE49-F238E27FC236}">
                <a16:creationId xmlns:a16="http://schemas.microsoft.com/office/drawing/2014/main" id="{CF857897-2467-412C-A1AE-8E0A4372B657}"/>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68467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06F1F3-03E3-8747-AF82-D17D58B1C693}"/>
              </a:ext>
            </a:extLst>
          </p:cNvPr>
          <p:cNvSpPr>
            <a:spLocks noGrp="1"/>
          </p:cNvSpPr>
          <p:nvPr>
            <p:ph type="body" sz="quarter" idx="13" hasCustomPrompt="1"/>
          </p:nvPr>
        </p:nvSpPr>
        <p:spPr>
          <a:xfrm>
            <a:off x="609600" y="1426463"/>
            <a:ext cx="10972800" cy="320040"/>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6" name="Title 5">
            <a:extLst>
              <a:ext uri="{FF2B5EF4-FFF2-40B4-BE49-F238E27FC236}">
                <a16:creationId xmlns:a16="http://schemas.microsoft.com/office/drawing/2014/main" id="{1E174FCC-E1DA-0547-B958-1E077E3F4848}"/>
              </a:ext>
            </a:extLst>
          </p:cNvPr>
          <p:cNvSpPr>
            <a:spLocks noGrp="1"/>
          </p:cNvSpPr>
          <p:nvPr>
            <p:ph type="title"/>
          </p:nvPr>
        </p:nvSpPr>
        <p:spPr/>
        <p:txBody>
          <a:bodyPr/>
          <a:lstStyle/>
          <a:p>
            <a:r>
              <a:rPr lang="en-US"/>
              <a:t>Click to edit Master title style</a:t>
            </a:r>
            <a:endParaRPr lang="en-US" dirty="0"/>
          </a:p>
        </p:txBody>
      </p:sp>
      <p:sp>
        <p:nvSpPr>
          <p:cNvPr id="10" name="Content Placeholder 9">
            <a:extLst>
              <a:ext uri="{FF2B5EF4-FFF2-40B4-BE49-F238E27FC236}">
                <a16:creationId xmlns:a16="http://schemas.microsoft.com/office/drawing/2014/main" id="{E104F8C8-AE65-4D38-A94D-DAF87B0AE1F9}"/>
              </a:ext>
            </a:extLst>
          </p:cNvPr>
          <p:cNvSpPr>
            <a:spLocks noGrp="1"/>
          </p:cNvSpPr>
          <p:nvPr>
            <p:ph sz="quarter" idx="20"/>
          </p:nvPr>
        </p:nvSpPr>
        <p:spPr>
          <a:xfrm>
            <a:off x="609600" y="1920875"/>
            <a:ext cx="10972800"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74262E-7BF6-274C-912E-71C875AE5A09}"/>
              </a:ext>
            </a:extLst>
          </p:cNvPr>
          <p:cNvSpPr>
            <a:spLocks noGrp="1"/>
          </p:cNvSpPr>
          <p:nvPr>
            <p:ph type="dt" sz="half" idx="21"/>
          </p:nvPr>
        </p:nvSpPr>
        <p:spPr/>
        <p:txBody>
          <a:bodyPr/>
          <a:lstStyle/>
          <a:p>
            <a:endParaRPr lang="en-GB"/>
          </a:p>
        </p:txBody>
      </p:sp>
      <p:sp>
        <p:nvSpPr>
          <p:cNvPr id="5" name="Footer Placeholder 4">
            <a:extLst>
              <a:ext uri="{FF2B5EF4-FFF2-40B4-BE49-F238E27FC236}">
                <a16:creationId xmlns:a16="http://schemas.microsoft.com/office/drawing/2014/main" id="{9F287778-0117-EA47-9FF4-1F5A7F66EE46}"/>
              </a:ext>
            </a:extLst>
          </p:cNvPr>
          <p:cNvSpPr>
            <a:spLocks noGrp="1"/>
          </p:cNvSpPr>
          <p:nvPr>
            <p:ph type="ftr" sz="quarter" idx="22"/>
          </p:nvPr>
        </p:nvSpPr>
        <p:spPr/>
        <p:txBody>
          <a:bodyPr/>
          <a:lstStyle/>
          <a:p>
            <a:r>
              <a:rPr lang="en-US"/>
              <a:t>© 2020 AVEVA Group plc and its subsidiaries. All rights reserved.</a:t>
            </a:r>
            <a:endParaRPr lang="en-GB"/>
          </a:p>
        </p:txBody>
      </p:sp>
      <p:sp>
        <p:nvSpPr>
          <p:cNvPr id="11" name="Slide Number Placeholder 10">
            <a:extLst>
              <a:ext uri="{FF2B5EF4-FFF2-40B4-BE49-F238E27FC236}">
                <a16:creationId xmlns:a16="http://schemas.microsoft.com/office/drawing/2014/main" id="{F8E8988F-294C-1140-AA84-8CFAB9AAA608}"/>
              </a:ext>
            </a:extLst>
          </p:cNvPr>
          <p:cNvSpPr>
            <a:spLocks noGrp="1"/>
          </p:cNvSpPr>
          <p:nvPr>
            <p:ph type="sldNum" sz="quarter" idx="23"/>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56206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872">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tx2"/>
        </a:solidFill>
        <a:effectLst/>
      </p:bgPr>
    </p:bg>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611123" y="2747266"/>
            <a:ext cx="7030213" cy="1097257"/>
          </a:xfrm>
        </p:spPr>
        <p:txBody>
          <a:bodyPr>
            <a:noAutofit/>
          </a:bodyPr>
          <a:lstStyle>
            <a:lvl1pPr marL="0" indent="0">
              <a:lnSpc>
                <a:spcPct val="80000"/>
              </a:lnSpc>
              <a:spcAft>
                <a:spcPts val="0"/>
              </a:spcAft>
              <a:buNone/>
              <a:defRPr sz="4400">
                <a:solidFill>
                  <a:schemeClr val="bg1"/>
                </a:solidFill>
                <a:latin typeface="+mj-lt"/>
                <a:cs typeface="Calibri" panose="020F0502020204030204" pitchFamily="34" charset="0"/>
              </a:defRPr>
            </a:lvl1pPr>
          </a:lstStyle>
          <a:p>
            <a:pPr lvl="0"/>
            <a:r>
              <a:rPr lang="en-GB" dirty="0"/>
              <a:t>Section Title</a:t>
            </a:r>
          </a:p>
        </p:txBody>
      </p:sp>
      <p:pic>
        <p:nvPicPr>
          <p:cNvPr id="3" name="Picture 2">
            <a:extLst>
              <a:ext uri="{FF2B5EF4-FFF2-40B4-BE49-F238E27FC236}">
                <a16:creationId xmlns:a16="http://schemas.microsoft.com/office/drawing/2014/main" id="{449564DD-6560-7545-9DFE-AE8B9C5B926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058114" y="6008023"/>
            <a:ext cx="1619889" cy="367538"/>
          </a:xfrm>
          <a:prstGeom prst="rect">
            <a:avLst/>
          </a:prstGeom>
        </p:spPr>
      </p:pic>
      <p:sp>
        <p:nvSpPr>
          <p:cNvPr id="13" name="Text Placeholder 12">
            <a:extLst>
              <a:ext uri="{FF2B5EF4-FFF2-40B4-BE49-F238E27FC236}">
                <a16:creationId xmlns:a16="http://schemas.microsoft.com/office/drawing/2014/main" id="{8ECE5A20-4227-E348-84F8-A5D40EA906CE}"/>
              </a:ext>
            </a:extLst>
          </p:cNvPr>
          <p:cNvSpPr>
            <a:spLocks noGrp="1"/>
          </p:cNvSpPr>
          <p:nvPr>
            <p:ph type="body" sz="quarter" idx="25" hasCustomPrompt="1"/>
          </p:nvPr>
        </p:nvSpPr>
        <p:spPr>
          <a:xfrm>
            <a:off x="609600" y="2136775"/>
            <a:ext cx="2974975" cy="268288"/>
          </a:xfrm>
        </p:spPr>
        <p:txBody>
          <a:bodyPr anchor="b"/>
          <a:lstStyle>
            <a:lvl1pPr marL="0" indent="0">
              <a:buNone/>
              <a:defRPr sz="1600" cap="all"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OPTIONAL SUBHEAD</a:t>
            </a:r>
          </a:p>
        </p:txBody>
      </p:sp>
      <p:cxnSp>
        <p:nvCxnSpPr>
          <p:cNvPr id="10" name="Straight Connector 9">
            <a:extLst>
              <a:ext uri="{FF2B5EF4-FFF2-40B4-BE49-F238E27FC236}">
                <a16:creationId xmlns:a16="http://schemas.microsoft.com/office/drawing/2014/main" id="{2139C83D-9348-8C46-A23F-B8C425133236}"/>
              </a:ext>
              <a:ext uri="{C183D7F6-B498-43B3-948B-1728B52AA6E4}">
                <adec:decorative xmlns:adec="http://schemas.microsoft.com/office/drawing/2017/decorative" val="1"/>
              </a:ext>
            </a:extLst>
          </p:cNvPr>
          <p:cNvCxnSpPr>
            <a:cxnSpLocks/>
          </p:cNvCxnSpPr>
          <p:nvPr userDrawn="1"/>
        </p:nvCxnSpPr>
        <p:spPr>
          <a:xfrm>
            <a:off x="612648" y="2605073"/>
            <a:ext cx="1371600" cy="0"/>
          </a:xfrm>
          <a:prstGeom prst="line">
            <a:avLst/>
          </a:prstGeom>
          <a:ln w="28575">
            <a:gradFill>
              <a:gsLst>
                <a:gs pos="0">
                  <a:srgbClr val="FFBC00"/>
                </a:gs>
                <a:gs pos="100000">
                  <a:schemeClr val="bg2"/>
                </a:gs>
              </a:gsLst>
              <a:lin ang="0" scaled="0"/>
            </a:gradFill>
          </a:ln>
        </p:spPr>
        <p:style>
          <a:lnRef idx="1">
            <a:schemeClr val="accent4"/>
          </a:lnRef>
          <a:fillRef idx="0">
            <a:schemeClr val="accent4"/>
          </a:fillRef>
          <a:effectRef idx="0">
            <a:schemeClr val="accent4"/>
          </a:effectRef>
          <a:fontRef idx="minor">
            <a:schemeClr val="tx1"/>
          </a:fontRef>
        </p:style>
      </p:cxnSp>
      <p:sp>
        <p:nvSpPr>
          <p:cNvPr id="5" name="Date Placeholder 4">
            <a:extLst>
              <a:ext uri="{FF2B5EF4-FFF2-40B4-BE49-F238E27FC236}">
                <a16:creationId xmlns:a16="http://schemas.microsoft.com/office/drawing/2014/main" id="{3FEB1B45-4536-A84A-9C89-A153658DADE4}"/>
              </a:ext>
            </a:extLst>
          </p:cNvPr>
          <p:cNvSpPr>
            <a:spLocks noGrp="1"/>
          </p:cNvSpPr>
          <p:nvPr>
            <p:ph type="dt" sz="half" idx="26"/>
          </p:nvPr>
        </p:nvSpPr>
        <p:spPr/>
        <p:txBody>
          <a:bodyPr/>
          <a:lstStyle/>
          <a:p>
            <a:endParaRPr lang="en-GB"/>
          </a:p>
        </p:txBody>
      </p:sp>
      <p:sp>
        <p:nvSpPr>
          <p:cNvPr id="6" name="Footer Placeholder 5">
            <a:extLst>
              <a:ext uri="{FF2B5EF4-FFF2-40B4-BE49-F238E27FC236}">
                <a16:creationId xmlns:a16="http://schemas.microsoft.com/office/drawing/2014/main" id="{BD00CE0C-A135-EE4B-9D26-C36649B40438}"/>
              </a:ext>
            </a:extLst>
          </p:cNvPr>
          <p:cNvSpPr>
            <a:spLocks noGrp="1"/>
          </p:cNvSpPr>
          <p:nvPr>
            <p:ph type="ftr" sz="quarter" idx="27"/>
          </p:nvPr>
        </p:nvSpPr>
        <p:spPr/>
        <p:txBody>
          <a:bodyPr/>
          <a:lstStyle/>
          <a:p>
            <a:r>
              <a:rPr lang="en-US"/>
              <a:t>© 2020 AVEVA Group plc and its subsidiaries. All rights reserved.</a:t>
            </a:r>
            <a:endParaRPr lang="en-GB" dirty="0"/>
          </a:p>
        </p:txBody>
      </p:sp>
      <p:sp>
        <p:nvSpPr>
          <p:cNvPr id="7" name="Slide Number Placeholder 6">
            <a:extLst>
              <a:ext uri="{FF2B5EF4-FFF2-40B4-BE49-F238E27FC236}">
                <a16:creationId xmlns:a16="http://schemas.microsoft.com/office/drawing/2014/main" id="{125C5431-793E-2D44-B54B-4F081016BC06}"/>
              </a:ext>
            </a:extLst>
          </p:cNvPr>
          <p:cNvSpPr>
            <a:spLocks noGrp="1"/>
          </p:cNvSpPr>
          <p:nvPr>
            <p:ph type="sldNum" sz="quarter" idx="28"/>
          </p:nvPr>
        </p:nvSpPr>
        <p:spPr/>
        <p:txBody>
          <a:bodyPr/>
          <a:lstStyle/>
          <a:p>
            <a:fld id="{267CDB12-45E5-4FD7-AE50-9CB5AFC72BA1}" type="slidenum">
              <a:rPr lang="en-GB" smtClean="0"/>
              <a:pPr/>
              <a:t>‹Nr.›</a:t>
            </a:fld>
            <a:endParaRPr lang="en-GB" dirty="0"/>
          </a:p>
        </p:txBody>
      </p:sp>
      <p:grpSp>
        <p:nvGrpSpPr>
          <p:cNvPr id="40" name="Group 39">
            <a:extLst>
              <a:ext uri="{FF2B5EF4-FFF2-40B4-BE49-F238E27FC236}">
                <a16:creationId xmlns:a16="http://schemas.microsoft.com/office/drawing/2014/main" id="{D59FB222-023C-4A27-909E-85CCD23E7F63}"/>
              </a:ext>
            </a:extLst>
          </p:cNvPr>
          <p:cNvGrpSpPr/>
          <p:nvPr userDrawn="1"/>
        </p:nvGrpSpPr>
        <p:grpSpPr>
          <a:xfrm>
            <a:off x="12431200" y="152485"/>
            <a:ext cx="971741" cy="2368319"/>
            <a:chOff x="12431200" y="152485"/>
            <a:chExt cx="971741" cy="2368319"/>
          </a:xfrm>
        </p:grpSpPr>
        <p:grpSp>
          <p:nvGrpSpPr>
            <p:cNvPr id="41" name="Group 40">
              <a:extLst>
                <a:ext uri="{FF2B5EF4-FFF2-40B4-BE49-F238E27FC236}">
                  <a16:creationId xmlns:a16="http://schemas.microsoft.com/office/drawing/2014/main" id="{E68812FE-E582-4893-9574-C0D8236866F9}"/>
                </a:ext>
              </a:extLst>
            </p:cNvPr>
            <p:cNvGrpSpPr/>
            <p:nvPr userDrawn="1"/>
          </p:nvGrpSpPr>
          <p:grpSpPr>
            <a:xfrm>
              <a:off x="12431200" y="152485"/>
              <a:ext cx="971741" cy="1804040"/>
              <a:chOff x="12431200" y="152485"/>
              <a:chExt cx="971741" cy="1804040"/>
            </a:xfrm>
          </p:grpSpPr>
          <p:sp>
            <p:nvSpPr>
              <p:cNvPr id="43" name="Oval 42">
                <a:extLst>
                  <a:ext uri="{FF2B5EF4-FFF2-40B4-BE49-F238E27FC236}">
                    <a16:creationId xmlns:a16="http://schemas.microsoft.com/office/drawing/2014/main" id="{EE5EF1D4-1344-4110-95D8-ABC8603F2186}"/>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B5B867B6-AF67-459F-B464-A438DCCB107D}"/>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434A08F2-E2BB-4357-8215-256021817FD5}"/>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Rectangle 45">
                <a:extLst>
                  <a:ext uri="{FF2B5EF4-FFF2-40B4-BE49-F238E27FC236}">
                    <a16:creationId xmlns:a16="http://schemas.microsoft.com/office/drawing/2014/main" id="{D7B60C1B-9448-4C11-A74B-EBA2DF0001FC}"/>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7" name="Oval 46">
                <a:extLst>
                  <a:ext uri="{FF2B5EF4-FFF2-40B4-BE49-F238E27FC236}">
                    <a16:creationId xmlns:a16="http://schemas.microsoft.com/office/drawing/2014/main" id="{4B611D4C-E42F-4E22-9E6F-9DC5209837D0}"/>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Oval 47">
                <a:extLst>
                  <a:ext uri="{FF2B5EF4-FFF2-40B4-BE49-F238E27FC236}">
                    <a16:creationId xmlns:a16="http://schemas.microsoft.com/office/drawing/2014/main" id="{B5B5C84D-D783-421B-BDAD-D63E05765F8B}"/>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5BDE96D7-4CE0-47A8-BC8D-2156FCFB348D}"/>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2" name="Oval 41">
              <a:extLst>
                <a:ext uri="{FF2B5EF4-FFF2-40B4-BE49-F238E27FC236}">
                  <a16:creationId xmlns:a16="http://schemas.microsoft.com/office/drawing/2014/main" id="{CC3D19FF-A3F8-482C-B982-C6AAB7582871}"/>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0" name="Group 49">
            <a:extLst>
              <a:ext uri="{FF2B5EF4-FFF2-40B4-BE49-F238E27FC236}">
                <a16:creationId xmlns:a16="http://schemas.microsoft.com/office/drawing/2014/main" id="{09073E19-DD4E-428B-A07E-156F397777E8}"/>
              </a:ext>
            </a:extLst>
          </p:cNvPr>
          <p:cNvGrpSpPr/>
          <p:nvPr userDrawn="1"/>
        </p:nvGrpSpPr>
        <p:grpSpPr>
          <a:xfrm>
            <a:off x="12431200" y="4770851"/>
            <a:ext cx="1376999" cy="1419507"/>
            <a:chOff x="12431200" y="4979663"/>
            <a:chExt cx="1376999" cy="1419507"/>
          </a:xfrm>
        </p:grpSpPr>
        <p:sp>
          <p:nvSpPr>
            <p:cNvPr id="51" name="Rectangle 50">
              <a:extLst>
                <a:ext uri="{FF2B5EF4-FFF2-40B4-BE49-F238E27FC236}">
                  <a16:creationId xmlns:a16="http://schemas.microsoft.com/office/drawing/2014/main" id="{70956E0B-BE53-4F98-B0B3-C9A0F792340C}"/>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2" name="Oval 51">
              <a:extLst>
                <a:ext uri="{FF2B5EF4-FFF2-40B4-BE49-F238E27FC236}">
                  <a16:creationId xmlns:a16="http://schemas.microsoft.com/office/drawing/2014/main" id="{E3E4110A-7785-4A32-9D26-A7B9A5A5DB6D}"/>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1D72238F-08AD-44AE-A3ED-D2BAA005B480}"/>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D18799B5-FAFB-4537-9F7C-88EA08AB8651}"/>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2EDE2334-4A52-4576-A010-CA7DBEB51329}"/>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42B89D03-5836-493B-BCC9-F7DAAFB1C903}"/>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9C2D84EC-DF3B-430E-B2EF-651592D2993E}"/>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8" name="Group 57">
            <a:extLst>
              <a:ext uri="{FF2B5EF4-FFF2-40B4-BE49-F238E27FC236}">
                <a16:creationId xmlns:a16="http://schemas.microsoft.com/office/drawing/2014/main" id="{B8DCB963-2128-400D-A17A-4930DFCB707B}"/>
              </a:ext>
            </a:extLst>
          </p:cNvPr>
          <p:cNvGrpSpPr/>
          <p:nvPr userDrawn="1"/>
        </p:nvGrpSpPr>
        <p:grpSpPr>
          <a:xfrm>
            <a:off x="12431200" y="2675600"/>
            <a:ext cx="971741" cy="1940780"/>
            <a:chOff x="12431200" y="2678506"/>
            <a:chExt cx="971741" cy="1940780"/>
          </a:xfrm>
        </p:grpSpPr>
        <p:sp>
          <p:nvSpPr>
            <p:cNvPr id="59" name="Rectangle 58">
              <a:extLst>
                <a:ext uri="{FF2B5EF4-FFF2-40B4-BE49-F238E27FC236}">
                  <a16:creationId xmlns:a16="http://schemas.microsoft.com/office/drawing/2014/main" id="{CE9F8C1A-F084-4085-B46D-459FC464300F}"/>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0" name="Oval 59">
              <a:extLst>
                <a:ext uri="{FF2B5EF4-FFF2-40B4-BE49-F238E27FC236}">
                  <a16:creationId xmlns:a16="http://schemas.microsoft.com/office/drawing/2014/main" id="{F8AF6C56-12ED-4085-ABA9-ACEB62DB2616}"/>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EE6B83A9-E609-4D97-9B57-1FDC78DA2E2F}"/>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FEE221E9-66E7-462C-A92F-452FAE777A5C}"/>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1F8241F0-ED13-4FDD-A150-1B108CB09EC8}"/>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85B021FF-56DB-40A2-B7AA-215161F179D4}"/>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A15CF907-D6CA-4D71-B382-D60BF888BF00}"/>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6" name="TextBox 65">
            <a:extLst>
              <a:ext uri="{FF2B5EF4-FFF2-40B4-BE49-F238E27FC236}">
                <a16:creationId xmlns:a16="http://schemas.microsoft.com/office/drawing/2014/main" id="{29E7183F-237B-470F-9B49-F1AF1302D25A}"/>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67" name="Picture 66">
            <a:extLst>
              <a:ext uri="{FF2B5EF4-FFF2-40B4-BE49-F238E27FC236}">
                <a16:creationId xmlns:a16="http://schemas.microsoft.com/office/drawing/2014/main" id="{E0841375-67B3-4803-871B-697B4173D8D3}"/>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68" name="TextBox 67">
            <a:extLst>
              <a:ext uri="{FF2B5EF4-FFF2-40B4-BE49-F238E27FC236}">
                <a16:creationId xmlns:a16="http://schemas.microsoft.com/office/drawing/2014/main" id="{F751043D-25C7-491B-8BF0-2CF990585DAB}"/>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
        <p:nvSpPr>
          <p:cNvPr id="9" name="Text Placeholder 8">
            <a:extLst>
              <a:ext uri="{FF2B5EF4-FFF2-40B4-BE49-F238E27FC236}">
                <a16:creationId xmlns:a16="http://schemas.microsoft.com/office/drawing/2014/main" id="{6F91CB7C-EFD4-4859-82A0-A288D8A8E895}"/>
              </a:ext>
            </a:extLst>
          </p:cNvPr>
          <p:cNvSpPr>
            <a:spLocks noGrp="1"/>
          </p:cNvSpPr>
          <p:nvPr>
            <p:ph type="body" sz="quarter" idx="29" hasCustomPrompt="1"/>
          </p:nvPr>
        </p:nvSpPr>
        <p:spPr>
          <a:xfrm>
            <a:off x="609600" y="4024499"/>
            <a:ext cx="5944152" cy="360049"/>
          </a:xfrm>
        </p:spPr>
        <p:txBody>
          <a:bodyPr>
            <a:noAutofit/>
          </a:bodyPr>
          <a:lstStyle>
            <a:lvl1pPr marL="0" indent="0">
              <a:buNone/>
              <a:defRPr sz="1800">
                <a:solidFill>
                  <a:schemeClr val="bg1"/>
                </a:solidFill>
                <a:latin typeface="+mj-lt"/>
              </a:defRPr>
            </a:lvl1pPr>
            <a:lvl2pPr marL="182880" indent="0">
              <a:buNone/>
              <a:defRPr>
                <a:latin typeface="+mj-lt"/>
              </a:defRPr>
            </a:lvl2pPr>
            <a:lvl3pPr marL="365760" indent="0">
              <a:buNone/>
              <a:defRPr>
                <a:latin typeface="+mj-lt"/>
              </a:defRPr>
            </a:lvl3pPr>
            <a:lvl4pPr marL="548640" indent="0">
              <a:buNone/>
              <a:defRPr>
                <a:latin typeface="+mj-lt"/>
              </a:defRPr>
            </a:lvl4pPr>
            <a:lvl5pPr marL="731520" indent="0">
              <a:buNone/>
              <a:defRPr>
                <a:latin typeface="+mj-lt"/>
              </a:defRPr>
            </a:lvl5pPr>
          </a:lstStyle>
          <a:p>
            <a:pPr lvl="0"/>
            <a:r>
              <a:rPr lang="en-US" dirty="0"/>
              <a:t>Optional Subtitle</a:t>
            </a:r>
          </a:p>
        </p:txBody>
      </p:sp>
    </p:spTree>
    <p:extLst>
      <p:ext uri="{BB962C8B-B14F-4D97-AF65-F5344CB8AC3E}">
        <p14:creationId xmlns:p14="http://schemas.microsoft.com/office/powerpoint/2010/main" val="2946163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0C55CF-34F5-4087-9E3E-2F3C0AC7401F}"/>
              </a:ext>
              <a:ext uri="{C183D7F6-B498-43B3-948B-1728B52AA6E4}">
                <adec:decorative xmlns:adec="http://schemas.microsoft.com/office/drawing/2017/decorative" val="1"/>
              </a:ext>
            </a:extLst>
          </p:cNvPr>
          <p:cNvSpPr/>
          <p:nvPr userDrawn="1"/>
        </p:nvSpPr>
        <p:spPr>
          <a:xfrm>
            <a:off x="0" y="0"/>
            <a:ext cx="406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0">
            <a:extLst>
              <a:ext uri="{FF2B5EF4-FFF2-40B4-BE49-F238E27FC236}">
                <a16:creationId xmlns:a16="http://schemas.microsoft.com/office/drawing/2014/main" id="{3ACDE91D-4D1D-4484-BB57-6150B9718A2A}"/>
              </a:ext>
            </a:extLst>
          </p:cNvPr>
          <p:cNvSpPr>
            <a:spLocks noGrp="1"/>
          </p:cNvSpPr>
          <p:nvPr>
            <p:ph type="body" sz="quarter" idx="17" hasCustomPrompt="1"/>
          </p:nvPr>
        </p:nvSpPr>
        <p:spPr>
          <a:xfrm>
            <a:off x="609600" y="2139696"/>
            <a:ext cx="3061674" cy="269316"/>
          </a:xfrm>
        </p:spPr>
        <p:txBody>
          <a:bodyPr anchor="b"/>
          <a:lstStyle>
            <a:lvl1pPr marL="0" indent="0">
              <a:buNone/>
              <a:defRPr sz="1600" cap="all" baseline="0">
                <a:solidFill>
                  <a:schemeClr val="bg1"/>
                </a:solidFill>
                <a:latin typeface="+mn-lt"/>
                <a:cs typeface="Calibri" panose="020F0502020204030204" pitchFamily="34" charset="0"/>
              </a:defRPr>
            </a:lvl1pPr>
            <a:lvl2pPr marL="288662" indent="0">
              <a:buNone/>
              <a:defRPr>
                <a:solidFill>
                  <a:schemeClr val="tx1"/>
                </a:solidFill>
              </a:defRPr>
            </a:lvl2pPr>
            <a:lvl3pPr marL="576662" indent="0">
              <a:buNone/>
              <a:defRPr>
                <a:solidFill>
                  <a:schemeClr val="tx1"/>
                </a:solidFill>
              </a:defRPr>
            </a:lvl3pPr>
            <a:lvl4pPr marL="863600" indent="0">
              <a:buNone/>
              <a:defRPr>
                <a:solidFill>
                  <a:schemeClr val="tx1"/>
                </a:solidFill>
              </a:defRPr>
            </a:lvl4pPr>
            <a:lvl5pPr marL="1152525" indent="0">
              <a:buNone/>
              <a:defRPr>
                <a:solidFill>
                  <a:schemeClr val="tx1"/>
                </a:solidFill>
              </a:defRPr>
            </a:lvl5pPr>
          </a:lstStyle>
          <a:p>
            <a:pPr lvl="0"/>
            <a:r>
              <a:rPr lang="en-GB" dirty="0"/>
              <a:t>Optional text</a:t>
            </a:r>
          </a:p>
        </p:txBody>
      </p:sp>
      <p:sp>
        <p:nvSpPr>
          <p:cNvPr id="2" name="Title 1">
            <a:extLst>
              <a:ext uri="{FF2B5EF4-FFF2-40B4-BE49-F238E27FC236}">
                <a16:creationId xmlns:a16="http://schemas.microsoft.com/office/drawing/2014/main" id="{02F60D76-C300-439F-917D-70A7B9C699B8}"/>
              </a:ext>
            </a:extLst>
          </p:cNvPr>
          <p:cNvSpPr>
            <a:spLocks noGrp="1"/>
          </p:cNvSpPr>
          <p:nvPr>
            <p:ph type="title" hasCustomPrompt="1"/>
          </p:nvPr>
        </p:nvSpPr>
        <p:spPr>
          <a:xfrm>
            <a:off x="609600" y="2752344"/>
            <a:ext cx="3063240" cy="1097280"/>
          </a:xfrm>
        </p:spPr>
        <p:txBody>
          <a:bodyPr anchor="t" anchorCtr="0">
            <a:normAutofit/>
          </a:bodyPr>
          <a:lstStyle>
            <a:lvl1pPr>
              <a:lnSpc>
                <a:spcPct val="95000"/>
              </a:lnSpc>
              <a:defRPr sz="4400">
                <a:solidFill>
                  <a:schemeClr val="bg1"/>
                </a:solidFill>
                <a:latin typeface="+mj-lt"/>
              </a:defRPr>
            </a:lvl1pPr>
          </a:lstStyle>
          <a:p>
            <a:r>
              <a:rPr lang="en-GB" dirty="0"/>
              <a:t>Agenda</a:t>
            </a:r>
          </a:p>
        </p:txBody>
      </p:sp>
      <p:sp>
        <p:nvSpPr>
          <p:cNvPr id="20" name="Text Placeholder 3">
            <a:extLst>
              <a:ext uri="{FF2B5EF4-FFF2-40B4-BE49-F238E27FC236}">
                <a16:creationId xmlns:a16="http://schemas.microsoft.com/office/drawing/2014/main" id="{FCEA9E68-34AF-7647-96D6-0A437B189096}"/>
              </a:ext>
            </a:extLst>
          </p:cNvPr>
          <p:cNvSpPr>
            <a:spLocks noGrp="1"/>
          </p:cNvSpPr>
          <p:nvPr>
            <p:ph type="body" sz="quarter" idx="45"/>
          </p:nvPr>
        </p:nvSpPr>
        <p:spPr>
          <a:xfrm>
            <a:off x="4450630" y="805099"/>
            <a:ext cx="7128722" cy="4901434"/>
          </a:xfrm>
        </p:spPr>
        <p:txBody>
          <a:bodyPr anchor="ctr"/>
          <a:lstStyle>
            <a:lvl1pPr marL="27432" indent="0">
              <a:lnSpc>
                <a:spcPct val="90000"/>
              </a:lnSpc>
              <a:spcBef>
                <a:spcPts val="600"/>
              </a:spcBef>
              <a:spcAft>
                <a:spcPts val="600"/>
              </a:spcAft>
              <a:buNone/>
              <a:defRPr sz="2400">
                <a:solidFill>
                  <a:schemeClr val="accent1"/>
                </a:solidFill>
                <a:latin typeface="+mj-lt"/>
              </a:defRPr>
            </a:lvl1pPr>
            <a:lvl2pPr marL="171450" indent="0">
              <a:lnSpc>
                <a:spcPct val="90000"/>
              </a:lnSpc>
              <a:spcBef>
                <a:spcPts val="0"/>
              </a:spcBef>
              <a:spcAft>
                <a:spcPts val="600"/>
              </a:spcAft>
              <a:buNone/>
              <a:defRPr/>
            </a:lvl2pPr>
            <a:lvl3pPr marL="293688" indent="0">
              <a:buNone/>
              <a:tabLst/>
              <a:defRPr/>
            </a:lvl3pPr>
          </a:lstStyle>
          <a:p>
            <a:pPr lvl="0"/>
            <a:r>
              <a:rPr lang="en-US"/>
              <a:t>Click to edit Master text styles</a:t>
            </a:r>
          </a:p>
          <a:p>
            <a:pPr lvl="1"/>
            <a:r>
              <a:rPr lang="en-US"/>
              <a:t>Second level</a:t>
            </a:r>
          </a:p>
          <a:p>
            <a:pPr lvl="2"/>
            <a:r>
              <a:rPr lang="en-US"/>
              <a:t>Third level</a:t>
            </a:r>
          </a:p>
        </p:txBody>
      </p:sp>
      <p:sp>
        <p:nvSpPr>
          <p:cNvPr id="11" name="Text Placeholder 23">
            <a:extLst>
              <a:ext uri="{FF2B5EF4-FFF2-40B4-BE49-F238E27FC236}">
                <a16:creationId xmlns:a16="http://schemas.microsoft.com/office/drawing/2014/main" id="{158C488F-4D79-CB43-8415-FE12678527AF}"/>
              </a:ext>
            </a:extLst>
          </p:cNvPr>
          <p:cNvSpPr>
            <a:spLocks noGrp="1"/>
          </p:cNvSpPr>
          <p:nvPr>
            <p:ph type="body" sz="quarter" idx="18" hasCustomPrompt="1"/>
          </p:nvPr>
        </p:nvSpPr>
        <p:spPr>
          <a:xfrm>
            <a:off x="612649" y="4020694"/>
            <a:ext cx="3058626" cy="352417"/>
          </a:xfrm>
        </p:spPr>
        <p:txBody>
          <a:bodyPr/>
          <a:lstStyle>
            <a:lvl1pPr marL="0" indent="0">
              <a:buNone/>
              <a:defRPr sz="1800">
                <a:solidFill>
                  <a:schemeClr val="bg1"/>
                </a:solidFill>
                <a:latin typeface="+mn-lt"/>
                <a:cs typeface="Calibri" panose="020F0502020204030204" pitchFamily="34" charset="0"/>
              </a:defRPr>
            </a:lvl1pPr>
          </a:lstStyle>
          <a:p>
            <a:pPr lvl="0"/>
            <a:r>
              <a:rPr lang="en-GB" dirty="0"/>
              <a:t>Optional Subtitle</a:t>
            </a:r>
          </a:p>
        </p:txBody>
      </p:sp>
      <p:cxnSp>
        <p:nvCxnSpPr>
          <p:cNvPr id="12" name="Straight Connector 11">
            <a:extLst>
              <a:ext uri="{FF2B5EF4-FFF2-40B4-BE49-F238E27FC236}">
                <a16:creationId xmlns:a16="http://schemas.microsoft.com/office/drawing/2014/main" id="{FB2EEBD1-3B06-BD4A-B5AF-A01F73AD779A}"/>
              </a:ext>
              <a:ext uri="{C183D7F6-B498-43B3-948B-1728B52AA6E4}">
                <adec:decorative xmlns:adec="http://schemas.microsoft.com/office/drawing/2017/decorative" val="1"/>
              </a:ext>
            </a:extLst>
          </p:cNvPr>
          <p:cNvCxnSpPr>
            <a:cxnSpLocks/>
          </p:cNvCxnSpPr>
          <p:nvPr userDrawn="1"/>
        </p:nvCxnSpPr>
        <p:spPr>
          <a:xfrm>
            <a:off x="612648" y="2605073"/>
            <a:ext cx="1371600" cy="0"/>
          </a:xfrm>
          <a:prstGeom prst="line">
            <a:avLst/>
          </a:prstGeom>
          <a:ln w="28575">
            <a:gradFill>
              <a:gsLst>
                <a:gs pos="0">
                  <a:srgbClr val="FFBC00"/>
                </a:gs>
                <a:gs pos="100000">
                  <a:schemeClr val="bg2"/>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30855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49BD695-7C86-DC41-ACB9-F6B63CBAF616}"/>
              </a:ext>
            </a:extLst>
          </p:cNvPr>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DEE53F4B-3448-F24C-BB12-03A12DD11C3A}"/>
              </a:ext>
            </a:extLst>
          </p:cNvPr>
          <p:cNvSpPr>
            <a:spLocks noGrp="1"/>
          </p:cNvSpPr>
          <p:nvPr>
            <p:ph type="dt" sz="half" idx="18"/>
          </p:nvPr>
        </p:nvSpPr>
        <p:spPr/>
        <p:txBody>
          <a:bodyPr/>
          <a:lstStyle/>
          <a:p>
            <a:endParaRPr lang="en-GB"/>
          </a:p>
        </p:txBody>
      </p:sp>
      <p:sp>
        <p:nvSpPr>
          <p:cNvPr id="8" name="Footer Placeholder 7">
            <a:extLst>
              <a:ext uri="{FF2B5EF4-FFF2-40B4-BE49-F238E27FC236}">
                <a16:creationId xmlns:a16="http://schemas.microsoft.com/office/drawing/2014/main" id="{BC2EB3A0-F8CF-FF4A-9FD1-AF6BAC5AE456}"/>
              </a:ext>
            </a:extLst>
          </p:cNvPr>
          <p:cNvSpPr>
            <a:spLocks noGrp="1"/>
          </p:cNvSpPr>
          <p:nvPr>
            <p:ph type="ftr" sz="quarter" idx="19"/>
          </p:nvPr>
        </p:nvSpPr>
        <p:spPr/>
        <p:txBody>
          <a:bodyPr/>
          <a:lstStyle/>
          <a:p>
            <a:r>
              <a:rPr lang="en-US"/>
              <a:t>© 2020 AVEVA Group plc and its subsidiaries. All rights reserved.</a:t>
            </a:r>
            <a:endParaRPr lang="en-GB"/>
          </a:p>
        </p:txBody>
      </p:sp>
      <p:sp>
        <p:nvSpPr>
          <p:cNvPr id="9" name="Slide Number Placeholder 8">
            <a:extLst>
              <a:ext uri="{FF2B5EF4-FFF2-40B4-BE49-F238E27FC236}">
                <a16:creationId xmlns:a16="http://schemas.microsoft.com/office/drawing/2014/main" id="{96F3C398-095E-FC42-B5F7-287F122AF831}"/>
              </a:ext>
            </a:extLst>
          </p:cNvPr>
          <p:cNvSpPr>
            <a:spLocks noGrp="1"/>
          </p:cNvSpPr>
          <p:nvPr>
            <p:ph type="sldNum" sz="quarter" idx="20"/>
          </p:nvPr>
        </p:nvSpPr>
        <p:spPr/>
        <p:txBody>
          <a:bodyPr/>
          <a:lstStyle/>
          <a:p>
            <a:fld id="{267CDB12-45E5-4FD7-AE50-9CB5AFC72BA1}" type="slidenum">
              <a:rPr lang="en-GB" smtClean="0"/>
              <a:pPr/>
              <a:t>‹Nr.›</a:t>
            </a:fld>
            <a:endParaRPr lang="en-GB"/>
          </a:p>
        </p:txBody>
      </p:sp>
      <p:sp>
        <p:nvSpPr>
          <p:cNvPr id="10" name="Text Placeholder 7">
            <a:extLst>
              <a:ext uri="{FF2B5EF4-FFF2-40B4-BE49-F238E27FC236}">
                <a16:creationId xmlns:a16="http://schemas.microsoft.com/office/drawing/2014/main" id="{D39D0631-F4EE-A840-804E-786FD72790F5}"/>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4" name="Content Placeholder 3">
            <a:extLst>
              <a:ext uri="{FF2B5EF4-FFF2-40B4-BE49-F238E27FC236}">
                <a16:creationId xmlns:a16="http://schemas.microsoft.com/office/drawing/2014/main" id="{813E23CC-3FDE-4B37-82BA-71C2949B5BC2}"/>
              </a:ext>
            </a:extLst>
          </p:cNvPr>
          <p:cNvSpPr>
            <a:spLocks noGrp="1"/>
          </p:cNvSpPr>
          <p:nvPr>
            <p:ph sz="quarter" idx="21"/>
          </p:nvPr>
        </p:nvSpPr>
        <p:spPr>
          <a:xfrm>
            <a:off x="609600" y="1920240"/>
            <a:ext cx="5257800"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AF7820E-DA0E-4036-B447-8AE241F4ED0A}"/>
              </a:ext>
            </a:extLst>
          </p:cNvPr>
          <p:cNvSpPr>
            <a:spLocks noGrp="1"/>
          </p:cNvSpPr>
          <p:nvPr>
            <p:ph sz="quarter" idx="22"/>
          </p:nvPr>
        </p:nvSpPr>
        <p:spPr>
          <a:xfrm>
            <a:off x="6318504" y="1920240"/>
            <a:ext cx="5257800"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357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8BD8DBC-DEB9-5148-BC3B-84739C7C71EE}"/>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6" name="Title 5">
            <a:extLst>
              <a:ext uri="{FF2B5EF4-FFF2-40B4-BE49-F238E27FC236}">
                <a16:creationId xmlns:a16="http://schemas.microsoft.com/office/drawing/2014/main" id="{C7C00172-7C60-3543-8988-0515B894D49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03BDBFD-DA98-184B-953F-C99703648980}"/>
              </a:ext>
            </a:extLst>
          </p:cNvPr>
          <p:cNvSpPr>
            <a:spLocks noGrp="1"/>
          </p:cNvSpPr>
          <p:nvPr>
            <p:ph type="dt" sz="half" idx="20"/>
          </p:nvPr>
        </p:nvSpPr>
        <p:spPr/>
        <p:txBody>
          <a:bodyPr/>
          <a:lstStyle/>
          <a:p>
            <a:endParaRPr lang="en-GB"/>
          </a:p>
        </p:txBody>
      </p:sp>
      <p:sp>
        <p:nvSpPr>
          <p:cNvPr id="7" name="Footer Placeholder 6">
            <a:extLst>
              <a:ext uri="{FF2B5EF4-FFF2-40B4-BE49-F238E27FC236}">
                <a16:creationId xmlns:a16="http://schemas.microsoft.com/office/drawing/2014/main" id="{1C2FBD27-4DB0-9E4C-AFCB-A2EFD5F75BA9}"/>
              </a:ext>
            </a:extLst>
          </p:cNvPr>
          <p:cNvSpPr>
            <a:spLocks noGrp="1"/>
          </p:cNvSpPr>
          <p:nvPr>
            <p:ph type="ftr" sz="quarter" idx="21"/>
          </p:nvPr>
        </p:nvSpPr>
        <p:spPr/>
        <p:txBody>
          <a:bodyPr/>
          <a:lstStyle/>
          <a:p>
            <a:r>
              <a:rPr lang="en-US"/>
              <a:t>© 2020 AVEVA Group plc and its subsidiaries. All rights reserved.</a:t>
            </a:r>
            <a:endParaRPr lang="en-GB"/>
          </a:p>
        </p:txBody>
      </p:sp>
      <p:sp>
        <p:nvSpPr>
          <p:cNvPr id="9" name="Slide Number Placeholder 8">
            <a:extLst>
              <a:ext uri="{FF2B5EF4-FFF2-40B4-BE49-F238E27FC236}">
                <a16:creationId xmlns:a16="http://schemas.microsoft.com/office/drawing/2014/main" id="{A4A13F88-9920-414A-9244-CED623613BDF}"/>
              </a:ext>
            </a:extLst>
          </p:cNvPr>
          <p:cNvSpPr>
            <a:spLocks noGrp="1"/>
          </p:cNvSpPr>
          <p:nvPr>
            <p:ph type="sldNum" sz="quarter" idx="22"/>
          </p:nvPr>
        </p:nvSpPr>
        <p:spPr/>
        <p:txBody>
          <a:bodyPr/>
          <a:lstStyle/>
          <a:p>
            <a:fld id="{267CDB12-45E5-4FD7-AE50-9CB5AFC72BA1}" type="slidenum">
              <a:rPr lang="en-GB" smtClean="0"/>
              <a:pPr/>
              <a:t>‹Nr.›</a:t>
            </a:fld>
            <a:endParaRPr lang="en-GB"/>
          </a:p>
        </p:txBody>
      </p:sp>
      <p:sp>
        <p:nvSpPr>
          <p:cNvPr id="4" name="Content Placeholder 3">
            <a:extLst>
              <a:ext uri="{FF2B5EF4-FFF2-40B4-BE49-F238E27FC236}">
                <a16:creationId xmlns:a16="http://schemas.microsoft.com/office/drawing/2014/main" id="{EB845BDC-1B85-46CA-95AD-1AC27ED2AC95}"/>
              </a:ext>
            </a:extLst>
          </p:cNvPr>
          <p:cNvSpPr>
            <a:spLocks noGrp="1"/>
          </p:cNvSpPr>
          <p:nvPr>
            <p:ph sz="quarter" idx="23"/>
          </p:nvPr>
        </p:nvSpPr>
        <p:spPr>
          <a:xfrm>
            <a:off x="609600" y="1920240"/>
            <a:ext cx="3538728"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183B5D87-17FD-4CB3-8480-2C99315F1311}"/>
              </a:ext>
            </a:extLst>
          </p:cNvPr>
          <p:cNvSpPr>
            <a:spLocks noGrp="1"/>
          </p:cNvSpPr>
          <p:nvPr>
            <p:ph sz="quarter" idx="24"/>
          </p:nvPr>
        </p:nvSpPr>
        <p:spPr>
          <a:xfrm>
            <a:off x="4325112" y="1920240"/>
            <a:ext cx="3538728"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36AFC88D-8686-482D-A9EA-FDFE4646E929}"/>
              </a:ext>
            </a:extLst>
          </p:cNvPr>
          <p:cNvSpPr>
            <a:spLocks noGrp="1"/>
          </p:cNvSpPr>
          <p:nvPr>
            <p:ph sz="quarter" idx="25"/>
          </p:nvPr>
        </p:nvSpPr>
        <p:spPr>
          <a:xfrm>
            <a:off x="8046720" y="1920240"/>
            <a:ext cx="3538728"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870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and Captio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C812B75-7FE4-C143-BD4E-335D298AAC2D}"/>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16" name="Content Placeholder 3">
            <a:extLst>
              <a:ext uri="{FF2B5EF4-FFF2-40B4-BE49-F238E27FC236}">
                <a16:creationId xmlns:a16="http://schemas.microsoft.com/office/drawing/2014/main" id="{7D186497-357B-4F1B-9C0C-F903BE1357D8}"/>
              </a:ext>
            </a:extLst>
          </p:cNvPr>
          <p:cNvSpPr>
            <a:spLocks noGrp="1"/>
          </p:cNvSpPr>
          <p:nvPr>
            <p:ph sz="quarter" idx="18" hasCustomPrompt="1"/>
          </p:nvPr>
        </p:nvSpPr>
        <p:spPr>
          <a:xfrm>
            <a:off x="609599" y="1920240"/>
            <a:ext cx="7266941" cy="4137659"/>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dirty="0"/>
              <a:t>Click icon to </a:t>
            </a:r>
            <a:br>
              <a:rPr lang="en-GB" dirty="0"/>
            </a:br>
            <a:r>
              <a:rPr lang="en-GB" dirty="0"/>
              <a:t>add object</a:t>
            </a:r>
          </a:p>
        </p:txBody>
      </p:sp>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hasCustomPrompt="1"/>
          </p:nvPr>
        </p:nvSpPr>
        <p:spPr>
          <a:xfrm>
            <a:off x="8253729" y="1929384"/>
            <a:ext cx="3328672" cy="1080000"/>
          </a:xfrm>
        </p:spPr>
        <p:txBody>
          <a:bodyPr tIns="91440">
            <a:noAutofit/>
          </a:bodyPr>
          <a:lstStyle>
            <a:lvl1pPr marL="18288" indent="0">
              <a:lnSpc>
                <a:spcPct val="90000"/>
              </a:lnSpc>
              <a:spcAft>
                <a:spcPts val="300"/>
              </a:spcAft>
              <a:buNone/>
              <a:defRPr sz="1800" b="0" cap="all" baseline="0">
                <a:solidFill>
                  <a:schemeClr val="accent1"/>
                </a:solidFill>
                <a:latin typeface="+mn-lt"/>
                <a:cs typeface="Calibri" panose="020F0502020204030204" pitchFamily="34" charset="0"/>
              </a:defRPr>
            </a:lvl1pPr>
            <a:lvl2pPr marL="18288" indent="0">
              <a:lnSpc>
                <a:spcPct val="9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90000"/>
              </a:lnSpc>
              <a:spcBef>
                <a:spcPts val="0"/>
              </a:spcBef>
              <a:spcAft>
                <a:spcPts val="300"/>
              </a:spcAft>
              <a:buNone/>
              <a:defRPr sz="1400">
                <a:solidFill>
                  <a:schemeClr val="tx1"/>
                </a:solidFill>
                <a:latin typeface="+mn-lt"/>
                <a:cs typeface="Calibri" panose="020F0502020204030204" pitchFamily="34" charset="0"/>
              </a:defRPr>
            </a:lvl3pPr>
          </a:lstStyle>
          <a:p>
            <a:pPr lvl="0"/>
            <a:r>
              <a:rPr lang="en-GB" dirty="0"/>
              <a:t>Edit Master text styles</a:t>
            </a:r>
          </a:p>
          <a:p>
            <a:pPr lvl="1"/>
            <a:r>
              <a:rPr lang="en-GB" dirty="0"/>
              <a:t>Second level</a:t>
            </a:r>
          </a:p>
          <a:p>
            <a:pPr lvl="2"/>
            <a:r>
              <a:rPr lang="en-GB" dirty="0"/>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hasCustomPrompt="1"/>
          </p:nvPr>
        </p:nvSpPr>
        <p:spPr>
          <a:xfrm>
            <a:off x="8253729" y="3337560"/>
            <a:ext cx="3328672" cy="1080000"/>
          </a:xfrm>
        </p:spPr>
        <p:txBody>
          <a:bodyPr>
            <a:noAutofit/>
          </a:bodyPr>
          <a:lstStyle>
            <a:lvl1pPr marL="18288" indent="0">
              <a:lnSpc>
                <a:spcPct val="90000"/>
              </a:lnSpc>
              <a:spcAft>
                <a:spcPts val="300"/>
              </a:spcAft>
              <a:buNone/>
              <a:defRPr sz="1800" b="0" cap="all" baseline="0">
                <a:solidFill>
                  <a:schemeClr val="accent1"/>
                </a:solidFill>
                <a:latin typeface="+mn-lt"/>
                <a:cs typeface="Calibri" panose="020F0502020204030204" pitchFamily="34" charset="0"/>
              </a:defRPr>
            </a:lvl1pPr>
            <a:lvl2pPr marL="18288" indent="0" algn="l">
              <a:lnSpc>
                <a:spcPct val="9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90000"/>
              </a:lnSpc>
              <a:spcBef>
                <a:spcPts val="0"/>
              </a:spcBef>
              <a:spcAft>
                <a:spcPts val="300"/>
              </a:spcAft>
              <a:buNone/>
              <a:defRPr sz="1400">
                <a:solidFill>
                  <a:schemeClr val="tx1"/>
                </a:solidFill>
                <a:latin typeface="+mn-lt"/>
                <a:cs typeface="Calibri" panose="020F0502020204030204" pitchFamily="34" charset="0"/>
              </a:defRPr>
            </a:lvl3pPr>
          </a:lstStyle>
          <a:p>
            <a:pPr lvl="0"/>
            <a:r>
              <a:rPr lang="en-GB" dirty="0"/>
              <a:t>Edit Master text styles</a:t>
            </a:r>
          </a:p>
          <a:p>
            <a:pPr lvl="1"/>
            <a:r>
              <a:rPr lang="en-GB" dirty="0"/>
              <a:t>Second level</a:t>
            </a:r>
          </a:p>
          <a:p>
            <a:pPr lvl="2"/>
            <a:r>
              <a:rPr lang="en-GB" dirty="0"/>
              <a:t>Third level</a:t>
            </a:r>
          </a:p>
        </p:txBody>
      </p:sp>
      <p:sp>
        <p:nvSpPr>
          <p:cNvPr id="6" name="Title 5">
            <a:extLst>
              <a:ext uri="{FF2B5EF4-FFF2-40B4-BE49-F238E27FC236}">
                <a16:creationId xmlns:a16="http://schemas.microsoft.com/office/drawing/2014/main" id="{31CD2555-A8C6-0847-9C61-2C0C2C2289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C89D9F-CE07-2A44-BD00-E49F8729675F}"/>
              </a:ext>
            </a:extLst>
          </p:cNvPr>
          <p:cNvSpPr>
            <a:spLocks noGrp="1"/>
          </p:cNvSpPr>
          <p:nvPr>
            <p:ph type="dt" sz="half" idx="19"/>
          </p:nvPr>
        </p:nvSpPr>
        <p:spPr/>
        <p:txBody>
          <a:bodyPr/>
          <a:lstStyle/>
          <a:p>
            <a:endParaRPr lang="en-GB"/>
          </a:p>
        </p:txBody>
      </p:sp>
      <p:sp>
        <p:nvSpPr>
          <p:cNvPr id="7" name="Footer Placeholder 6">
            <a:extLst>
              <a:ext uri="{FF2B5EF4-FFF2-40B4-BE49-F238E27FC236}">
                <a16:creationId xmlns:a16="http://schemas.microsoft.com/office/drawing/2014/main" id="{BE0D1227-9172-074E-B1B8-EDC39F2A0169}"/>
              </a:ext>
            </a:extLst>
          </p:cNvPr>
          <p:cNvSpPr>
            <a:spLocks noGrp="1"/>
          </p:cNvSpPr>
          <p:nvPr>
            <p:ph type="ftr" sz="quarter" idx="20"/>
          </p:nvPr>
        </p:nvSpPr>
        <p:spPr/>
        <p:txBody>
          <a:bodyPr/>
          <a:lstStyle/>
          <a:p>
            <a:r>
              <a:rPr lang="en-US"/>
              <a:t>© 2020 AVEVA Group plc and its subsidiaries. All rights reserved.</a:t>
            </a:r>
            <a:endParaRPr lang="en-GB"/>
          </a:p>
        </p:txBody>
      </p:sp>
      <p:sp>
        <p:nvSpPr>
          <p:cNvPr id="9" name="Slide Number Placeholder 8">
            <a:extLst>
              <a:ext uri="{FF2B5EF4-FFF2-40B4-BE49-F238E27FC236}">
                <a16:creationId xmlns:a16="http://schemas.microsoft.com/office/drawing/2014/main" id="{F281C14A-1F69-5C41-A0B5-C2383F1AA8DC}"/>
              </a:ext>
            </a:extLst>
          </p:cNvPr>
          <p:cNvSpPr>
            <a:spLocks noGrp="1"/>
          </p:cNvSpPr>
          <p:nvPr>
            <p:ph type="sldNum" sz="quarter" idx="21"/>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344860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aption and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A62527-69C2-1545-8A37-DF14098EE150}"/>
              </a:ext>
            </a:extLst>
          </p:cNvPr>
          <p:cNvSpPr>
            <a:spLocks noGrp="1"/>
          </p:cNvSpPr>
          <p:nvPr>
            <p:ph type="title"/>
          </p:nvPr>
        </p:nvSpPr>
        <p:spPr/>
        <p:txBody>
          <a:bodyPr/>
          <a:lstStyle/>
          <a:p>
            <a:r>
              <a:rPr lang="en-US"/>
              <a:t>Click to edit Master title style</a:t>
            </a:r>
            <a:endParaRPr lang="en-GB" dirty="0"/>
          </a:p>
        </p:txBody>
      </p:sp>
      <p:sp>
        <p:nvSpPr>
          <p:cNvPr id="8" name="Text Placeholder 7">
            <a:extLst>
              <a:ext uri="{FF2B5EF4-FFF2-40B4-BE49-F238E27FC236}">
                <a16:creationId xmlns:a16="http://schemas.microsoft.com/office/drawing/2014/main" id="{9A636838-E288-6E41-951D-112A4F82CC78}"/>
              </a:ext>
            </a:extLst>
          </p:cNvPr>
          <p:cNvSpPr>
            <a:spLocks noGrp="1"/>
          </p:cNvSpPr>
          <p:nvPr>
            <p:ph type="body" sz="quarter" idx="13" hasCustomPrompt="1"/>
          </p:nvPr>
        </p:nvSpPr>
        <p:spPr>
          <a:xfrm>
            <a:off x="609583"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hasCustomPrompt="1"/>
          </p:nvPr>
        </p:nvSpPr>
        <p:spPr>
          <a:xfrm>
            <a:off x="609600" y="1920240"/>
            <a:ext cx="3328670" cy="1080000"/>
          </a:xfrm>
        </p:spPr>
        <p:txBody>
          <a:bodyPr tIns="91440">
            <a:noAutofit/>
          </a:bodyPr>
          <a:lstStyle>
            <a:lvl1pPr marL="18288" indent="0">
              <a:lnSpc>
                <a:spcPct val="100000"/>
              </a:lnSpc>
              <a:spcAft>
                <a:spcPts val="300"/>
              </a:spcAft>
              <a:buNone/>
              <a:defRPr sz="1800" b="0" cap="all" baseline="0">
                <a:solidFill>
                  <a:schemeClr val="accent1"/>
                </a:solidFill>
                <a:latin typeface="+mn-lt"/>
                <a:cs typeface="Calibri" panose="020F0502020204030204" pitchFamily="34" charset="0"/>
              </a:defRPr>
            </a:lvl1pPr>
            <a:lvl2pPr marL="18288" indent="0">
              <a:lnSpc>
                <a:spcPct val="10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100000"/>
              </a:lnSpc>
              <a:spcBef>
                <a:spcPts val="0"/>
              </a:spcBef>
              <a:spcAft>
                <a:spcPts val="300"/>
              </a:spcAft>
              <a:buNone/>
              <a:defRPr sz="1400">
                <a:solidFill>
                  <a:schemeClr val="tx1"/>
                </a:solidFill>
                <a:latin typeface="+mn-lt"/>
                <a:cs typeface="Calibri" panose="020F0502020204030204" pitchFamily="34" charset="0"/>
              </a:defRPr>
            </a:lvl3pPr>
          </a:lstStyle>
          <a:p>
            <a:pPr lvl="0"/>
            <a:r>
              <a:rPr lang="en-GB" dirty="0"/>
              <a:t>Edit Master text styles</a:t>
            </a:r>
          </a:p>
          <a:p>
            <a:pPr lvl="1"/>
            <a:r>
              <a:rPr lang="en-GB" dirty="0"/>
              <a:t>Second level</a:t>
            </a:r>
          </a:p>
          <a:p>
            <a:pPr lvl="2"/>
            <a:r>
              <a:rPr lang="en-GB" dirty="0"/>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609600" y="3337560"/>
            <a:ext cx="3328670" cy="1080000"/>
          </a:xfrm>
        </p:spPr>
        <p:txBody>
          <a:bodyPr>
            <a:noAutofit/>
          </a:bodyPr>
          <a:lstStyle>
            <a:lvl1pPr marL="18288" indent="0">
              <a:lnSpc>
                <a:spcPct val="100000"/>
              </a:lnSpc>
              <a:spcAft>
                <a:spcPts val="300"/>
              </a:spcAft>
              <a:buNone/>
              <a:defRPr sz="1800" b="0" cap="all" baseline="0">
                <a:solidFill>
                  <a:schemeClr val="accent1"/>
                </a:solidFill>
                <a:latin typeface="+mn-lt"/>
                <a:cs typeface="Calibri" panose="020F0502020204030204" pitchFamily="34" charset="0"/>
              </a:defRPr>
            </a:lvl1pPr>
            <a:lvl2pPr marL="18288" indent="0" algn="l">
              <a:lnSpc>
                <a:spcPct val="100000"/>
              </a:lnSpc>
              <a:spcBef>
                <a:spcPts val="0"/>
              </a:spcBef>
              <a:spcAft>
                <a:spcPts val="300"/>
              </a:spcAft>
              <a:buNone/>
              <a:defRPr sz="1600" b="0" cap="none" baseline="0">
                <a:solidFill>
                  <a:schemeClr val="tx1"/>
                </a:solidFill>
                <a:latin typeface="+mn-lt"/>
                <a:cs typeface="Calibri" panose="020F0502020204030204" pitchFamily="34" charset="0"/>
              </a:defRPr>
            </a:lvl2pPr>
            <a:lvl3pPr marL="18288" indent="0">
              <a:lnSpc>
                <a:spcPct val="100000"/>
              </a:lnSpc>
              <a:spcBef>
                <a:spcPts val="0"/>
              </a:spcBef>
              <a:spcAft>
                <a:spcPts val="300"/>
              </a:spcAft>
              <a:buNone/>
              <a:defRPr sz="1400">
                <a:solidFill>
                  <a:schemeClr val="tx1"/>
                </a:solidFill>
                <a:latin typeface="+mn-lt"/>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8C39B1C2-65CF-4E3C-B34E-0954BB55D8E4}"/>
              </a:ext>
            </a:extLst>
          </p:cNvPr>
          <p:cNvSpPr>
            <a:spLocks noGrp="1"/>
          </p:cNvSpPr>
          <p:nvPr>
            <p:ph sz="quarter" idx="18" hasCustomPrompt="1"/>
          </p:nvPr>
        </p:nvSpPr>
        <p:spPr>
          <a:xfrm>
            <a:off x="4312730" y="1920240"/>
            <a:ext cx="7269653" cy="4100513"/>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dirty="0"/>
              <a:t>Click icon to </a:t>
            </a:r>
            <a:br>
              <a:rPr lang="en-GB" dirty="0"/>
            </a:br>
            <a:r>
              <a:rPr lang="en-GB" dirty="0"/>
              <a:t>add object</a:t>
            </a:r>
          </a:p>
        </p:txBody>
      </p:sp>
      <p:sp>
        <p:nvSpPr>
          <p:cNvPr id="6" name="Date Placeholder 5">
            <a:extLst>
              <a:ext uri="{FF2B5EF4-FFF2-40B4-BE49-F238E27FC236}">
                <a16:creationId xmlns:a16="http://schemas.microsoft.com/office/drawing/2014/main" id="{8DB7DE2B-3BDD-5146-9B51-E5508BE0A132}"/>
              </a:ext>
            </a:extLst>
          </p:cNvPr>
          <p:cNvSpPr>
            <a:spLocks noGrp="1"/>
          </p:cNvSpPr>
          <p:nvPr>
            <p:ph type="dt" sz="half" idx="19"/>
          </p:nvPr>
        </p:nvSpPr>
        <p:spPr/>
        <p:txBody>
          <a:bodyPr/>
          <a:lstStyle/>
          <a:p>
            <a:endParaRPr lang="en-GB"/>
          </a:p>
        </p:txBody>
      </p:sp>
      <p:sp>
        <p:nvSpPr>
          <p:cNvPr id="7" name="Footer Placeholder 6">
            <a:extLst>
              <a:ext uri="{FF2B5EF4-FFF2-40B4-BE49-F238E27FC236}">
                <a16:creationId xmlns:a16="http://schemas.microsoft.com/office/drawing/2014/main" id="{C50269A9-E692-AB4E-8AFB-FA4A99B286BA}"/>
              </a:ext>
            </a:extLst>
          </p:cNvPr>
          <p:cNvSpPr>
            <a:spLocks noGrp="1"/>
          </p:cNvSpPr>
          <p:nvPr>
            <p:ph type="ftr" sz="quarter" idx="20"/>
          </p:nvPr>
        </p:nvSpPr>
        <p:spPr/>
        <p:txBody>
          <a:bodyPr/>
          <a:lstStyle/>
          <a:p>
            <a:r>
              <a:rPr lang="en-US"/>
              <a:t>© 2020 AVEVA Group plc and its subsidiaries. All rights reserved.</a:t>
            </a:r>
            <a:endParaRPr lang="en-GB"/>
          </a:p>
        </p:txBody>
      </p:sp>
      <p:sp>
        <p:nvSpPr>
          <p:cNvPr id="9" name="Slide Number Placeholder 8">
            <a:extLst>
              <a:ext uri="{FF2B5EF4-FFF2-40B4-BE49-F238E27FC236}">
                <a16:creationId xmlns:a16="http://schemas.microsoft.com/office/drawing/2014/main" id="{A15D8BFF-0F48-A446-9A6B-41FC0E7230C9}"/>
              </a:ext>
            </a:extLst>
          </p:cNvPr>
          <p:cNvSpPr>
            <a:spLocks noGrp="1"/>
          </p:cNvSpPr>
          <p:nvPr>
            <p:ph type="sldNum" sz="quarter" idx="21"/>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197443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Large and Small 3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667BD7-ADDB-5744-B8EE-FCA1BC46C0CA}"/>
              </a:ext>
            </a:extLst>
          </p:cNvPr>
          <p:cNvSpPr>
            <a:spLocks noGrp="1"/>
          </p:cNvSpPr>
          <p:nvPr>
            <p:ph type="title"/>
          </p:nvPr>
        </p:nvSpPr>
        <p:spPr/>
        <p:txBody>
          <a:bodyPr/>
          <a:lstStyle/>
          <a:p>
            <a:r>
              <a:rPr lang="en-US"/>
              <a:t>Click to edit Master title style</a:t>
            </a:r>
            <a:endParaRPr lang="en-GB" dirty="0"/>
          </a:p>
        </p:txBody>
      </p:sp>
      <p:sp>
        <p:nvSpPr>
          <p:cNvPr id="8" name="Text Placeholder 7">
            <a:extLst>
              <a:ext uri="{FF2B5EF4-FFF2-40B4-BE49-F238E27FC236}">
                <a16:creationId xmlns:a16="http://schemas.microsoft.com/office/drawing/2014/main" id="{5FD7456B-5E64-6048-AFDC-E9E793E60CAE}"/>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14" name="Content Placeholder 3">
            <a:extLst>
              <a:ext uri="{FF2B5EF4-FFF2-40B4-BE49-F238E27FC236}">
                <a16:creationId xmlns:a16="http://schemas.microsoft.com/office/drawing/2014/main" id="{A1B28538-0660-496B-A807-0B64E788C55A}"/>
              </a:ext>
            </a:extLst>
          </p:cNvPr>
          <p:cNvSpPr>
            <a:spLocks noGrp="1"/>
          </p:cNvSpPr>
          <p:nvPr>
            <p:ph sz="quarter" idx="16"/>
          </p:nvPr>
        </p:nvSpPr>
        <p:spPr>
          <a:xfrm>
            <a:off x="609600" y="1920239"/>
            <a:ext cx="5212080" cy="4142231"/>
          </a:xfrm>
        </p:spPr>
        <p:txBody>
          <a:bodyPr anchor="t"/>
          <a:lstStyle>
            <a:lvl1pPr marL="18288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lang="en-GB" sz="2300" kern="1200" dirty="0">
                <a:solidFill>
                  <a:schemeClr val="tx1"/>
                </a:solidFill>
                <a:latin typeface="+mn-lt"/>
                <a:ea typeface="+mn-ea"/>
                <a:cs typeface="Calibri" panose="020F0502020204030204" pitchFamily="34" charset="0"/>
              </a:defRPr>
            </a:lvl1pPr>
            <a:lvl2pPr marL="36576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2pPr>
            <a:lvl3pPr marL="54864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3pPr>
            <a:lvl4pPr marL="73152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4pPr>
            <a:lvl5pPr marL="91440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5pPr>
          </a:lstStyle>
          <a:p>
            <a:pPr marL="182880" marR="0" lvl="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Click to edit Master text styles</a:t>
            </a:r>
          </a:p>
          <a:p>
            <a:pPr marL="182880" marR="0" lvl="1"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Second level</a:t>
            </a:r>
          </a:p>
          <a:p>
            <a:pPr marL="182880" marR="0" lvl="2"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Third level</a:t>
            </a:r>
          </a:p>
          <a:p>
            <a:pPr marL="182880" marR="0" lvl="3"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Fourth level</a:t>
            </a:r>
          </a:p>
          <a:p>
            <a:pPr marL="182880" marR="0" lvl="4"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Fifth level</a:t>
            </a:r>
            <a:endParaRPr kumimoji="0" lang="en-US" sz="1100" b="0" i="0" u="none" strike="noStrike" kern="1200" cap="none" spc="0" normalizeH="0" baseline="0" noProof="0" dirty="0">
              <a:ln>
                <a:noFill/>
              </a:ln>
              <a:solidFill>
                <a:srgbClr val="000000"/>
              </a:solidFill>
              <a:effectLst/>
              <a:uLnTx/>
              <a:uFillTx/>
              <a:latin typeface="+mn-lt"/>
              <a:ea typeface="+mn-ea"/>
              <a:cs typeface="Calibri" panose="020F0502020204030204" pitchFamily="34" charset="0"/>
            </a:endParaRPr>
          </a:p>
        </p:txBody>
      </p:sp>
      <p:sp>
        <p:nvSpPr>
          <p:cNvPr id="16" name="Content Placeholder 3">
            <a:extLst>
              <a:ext uri="{FF2B5EF4-FFF2-40B4-BE49-F238E27FC236}">
                <a16:creationId xmlns:a16="http://schemas.microsoft.com/office/drawing/2014/main" id="{02FB1B36-F80E-4723-83CF-0A5EA55833BF}"/>
              </a:ext>
            </a:extLst>
          </p:cNvPr>
          <p:cNvSpPr>
            <a:spLocks noGrp="1"/>
          </p:cNvSpPr>
          <p:nvPr>
            <p:ph sz="quarter" idx="17" hasCustomPrompt="1"/>
          </p:nvPr>
        </p:nvSpPr>
        <p:spPr>
          <a:xfrm>
            <a:off x="6367274" y="1920239"/>
            <a:ext cx="2468880" cy="3609405"/>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dirty="0"/>
              <a:t>Click icon to </a:t>
            </a:r>
            <a:br>
              <a:rPr lang="en-GB" dirty="0"/>
            </a:br>
            <a:r>
              <a:rPr lang="en-GB" dirty="0"/>
              <a:t>add object</a:t>
            </a:r>
          </a:p>
        </p:txBody>
      </p:sp>
      <p:sp>
        <p:nvSpPr>
          <p:cNvPr id="6" name="Date Placeholder 5">
            <a:extLst>
              <a:ext uri="{FF2B5EF4-FFF2-40B4-BE49-F238E27FC236}">
                <a16:creationId xmlns:a16="http://schemas.microsoft.com/office/drawing/2014/main" id="{B4B659F7-F57B-7C41-97A6-89F003EAE8AE}"/>
              </a:ext>
            </a:extLst>
          </p:cNvPr>
          <p:cNvSpPr>
            <a:spLocks noGrp="1"/>
          </p:cNvSpPr>
          <p:nvPr>
            <p:ph type="dt" sz="half" idx="21"/>
          </p:nvPr>
        </p:nvSpPr>
        <p:spPr/>
        <p:txBody>
          <a:bodyPr/>
          <a:lstStyle/>
          <a:p>
            <a:endParaRPr lang="en-GB"/>
          </a:p>
        </p:txBody>
      </p:sp>
      <p:sp>
        <p:nvSpPr>
          <p:cNvPr id="7" name="Footer Placeholder 6">
            <a:extLst>
              <a:ext uri="{FF2B5EF4-FFF2-40B4-BE49-F238E27FC236}">
                <a16:creationId xmlns:a16="http://schemas.microsoft.com/office/drawing/2014/main" id="{B77DB02C-7D1F-1743-BB98-4395DA25C132}"/>
              </a:ext>
            </a:extLst>
          </p:cNvPr>
          <p:cNvSpPr>
            <a:spLocks noGrp="1"/>
          </p:cNvSpPr>
          <p:nvPr>
            <p:ph type="ftr" sz="quarter" idx="22"/>
          </p:nvPr>
        </p:nvSpPr>
        <p:spPr/>
        <p:txBody>
          <a:bodyPr/>
          <a:lstStyle/>
          <a:p>
            <a:r>
              <a:rPr lang="en-US"/>
              <a:t>© 2020 AVEVA Group plc and its subsidiaries. All rights reserved.</a:t>
            </a:r>
            <a:endParaRPr lang="en-GB"/>
          </a:p>
        </p:txBody>
      </p:sp>
      <p:sp>
        <p:nvSpPr>
          <p:cNvPr id="9" name="Slide Number Placeholder 8">
            <a:extLst>
              <a:ext uri="{FF2B5EF4-FFF2-40B4-BE49-F238E27FC236}">
                <a16:creationId xmlns:a16="http://schemas.microsoft.com/office/drawing/2014/main" id="{3B146575-4D7B-A44A-ABBE-D104595C9193}"/>
              </a:ext>
            </a:extLst>
          </p:cNvPr>
          <p:cNvSpPr>
            <a:spLocks noGrp="1"/>
          </p:cNvSpPr>
          <p:nvPr>
            <p:ph type="sldNum" sz="quarter" idx="23"/>
          </p:nvPr>
        </p:nvSpPr>
        <p:spPr/>
        <p:txBody>
          <a:bodyPr/>
          <a:lstStyle/>
          <a:p>
            <a:fld id="{267CDB12-45E5-4FD7-AE50-9CB5AFC72BA1}" type="slidenum">
              <a:rPr lang="en-GB" smtClean="0"/>
              <a:pPr/>
              <a:t>‹Nr.›</a:t>
            </a:fld>
            <a:endParaRPr lang="en-GB"/>
          </a:p>
        </p:txBody>
      </p:sp>
      <p:sp>
        <p:nvSpPr>
          <p:cNvPr id="13" name="Content Placeholder 3">
            <a:extLst>
              <a:ext uri="{FF2B5EF4-FFF2-40B4-BE49-F238E27FC236}">
                <a16:creationId xmlns:a16="http://schemas.microsoft.com/office/drawing/2014/main" id="{4E7B4A80-82BB-40D8-838C-669C383B2556}"/>
              </a:ext>
            </a:extLst>
          </p:cNvPr>
          <p:cNvSpPr>
            <a:spLocks noGrp="1"/>
          </p:cNvSpPr>
          <p:nvPr>
            <p:ph sz="quarter" idx="25" hasCustomPrompt="1"/>
          </p:nvPr>
        </p:nvSpPr>
        <p:spPr>
          <a:xfrm>
            <a:off x="9113520" y="1920240"/>
            <a:ext cx="2468880" cy="3609404"/>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dirty="0"/>
              <a:t>Click icon to </a:t>
            </a:r>
            <a:br>
              <a:rPr lang="en-GB" dirty="0"/>
            </a:br>
            <a:r>
              <a:rPr lang="en-GB" dirty="0"/>
              <a:t>add object</a:t>
            </a:r>
          </a:p>
        </p:txBody>
      </p:sp>
    </p:spTree>
    <p:extLst>
      <p:ext uri="{BB962C8B-B14F-4D97-AF65-F5344CB8AC3E}">
        <p14:creationId xmlns:p14="http://schemas.microsoft.com/office/powerpoint/2010/main" val="127293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mall and Large 3 Content">
    <p:spTree>
      <p:nvGrpSpPr>
        <p:cNvPr id="1" name=""/>
        <p:cNvGrpSpPr/>
        <p:nvPr/>
      </p:nvGrpSpPr>
      <p:grpSpPr>
        <a:xfrm>
          <a:off x="0" y="0"/>
          <a:ext cx="0" cy="0"/>
          <a:chOff x="0" y="0"/>
          <a:chExt cx="0" cy="0"/>
        </a:xfrm>
      </p:grpSpPr>
      <p:sp>
        <p:nvSpPr>
          <p:cNvPr id="14" name="Content Placeholder 3">
            <a:extLst>
              <a:ext uri="{FF2B5EF4-FFF2-40B4-BE49-F238E27FC236}">
                <a16:creationId xmlns:a16="http://schemas.microsoft.com/office/drawing/2014/main" id="{59525DAF-E226-4FE5-A8BF-23532C14A8E9}"/>
              </a:ext>
            </a:extLst>
          </p:cNvPr>
          <p:cNvSpPr>
            <a:spLocks noGrp="1"/>
          </p:cNvSpPr>
          <p:nvPr>
            <p:ph sz="quarter" idx="16"/>
          </p:nvPr>
        </p:nvSpPr>
        <p:spPr>
          <a:xfrm>
            <a:off x="6373368" y="1920240"/>
            <a:ext cx="5209032" cy="4142232"/>
          </a:xfrm>
        </p:spPr>
        <p:txBody>
          <a:bodyPr anchor="t"/>
          <a:lstStyle>
            <a:lvl1pPr marL="18288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lang="en-GB" sz="2300" kern="1200" dirty="0">
                <a:solidFill>
                  <a:schemeClr val="tx1"/>
                </a:solidFill>
                <a:latin typeface="+mn-lt"/>
                <a:ea typeface="+mn-ea"/>
                <a:cs typeface="Calibri" panose="020F0502020204030204" pitchFamily="34" charset="0"/>
              </a:defRPr>
            </a:lvl1pPr>
            <a:lvl2pPr marL="36576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2pPr>
            <a:lvl3pPr marL="54864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3pPr>
            <a:lvl4pPr marL="73152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4pPr>
            <a:lvl5pPr marL="914400" marR="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lvl5pPr>
          </a:lstStyle>
          <a:p>
            <a:pPr marL="182880" marR="0" lvl="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Click to edit Master text styles</a:t>
            </a:r>
          </a:p>
          <a:p>
            <a:pPr marL="182880" marR="0" lvl="1"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Second level</a:t>
            </a:r>
          </a:p>
          <a:p>
            <a:pPr marL="182880" marR="0" lvl="2"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Third level</a:t>
            </a:r>
          </a:p>
          <a:p>
            <a:pPr marL="182880" marR="0" lvl="3"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Fourth level</a:t>
            </a:r>
          </a:p>
          <a:p>
            <a:pPr marL="182880" marR="0" lvl="4"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Fifth level</a:t>
            </a:r>
            <a:endParaRPr kumimoji="0" lang="en-US" sz="1100" b="0" i="0" u="none" strike="noStrike" kern="1200" cap="none" spc="0" normalizeH="0" baseline="0" noProof="0" dirty="0">
              <a:ln>
                <a:noFill/>
              </a:ln>
              <a:solidFill>
                <a:srgbClr val="000000"/>
              </a:solidFill>
              <a:effectLst/>
              <a:uLnTx/>
              <a:uFillTx/>
              <a:latin typeface="+mn-lt"/>
              <a:ea typeface="+mn-ea"/>
              <a:cs typeface="Calibri" panose="020F0502020204030204" pitchFamily="34" charset="0"/>
            </a:endParaRPr>
          </a:p>
        </p:txBody>
      </p:sp>
      <p:sp>
        <p:nvSpPr>
          <p:cNvPr id="20" name="Content Placeholder 3">
            <a:extLst>
              <a:ext uri="{FF2B5EF4-FFF2-40B4-BE49-F238E27FC236}">
                <a16:creationId xmlns:a16="http://schemas.microsoft.com/office/drawing/2014/main" id="{F3B72441-99EC-4856-8AF5-149EC82513DA}"/>
              </a:ext>
            </a:extLst>
          </p:cNvPr>
          <p:cNvSpPr>
            <a:spLocks noGrp="1"/>
          </p:cNvSpPr>
          <p:nvPr>
            <p:ph sz="quarter" idx="18" hasCustomPrompt="1"/>
          </p:nvPr>
        </p:nvSpPr>
        <p:spPr>
          <a:xfrm>
            <a:off x="606552" y="1920240"/>
            <a:ext cx="2468880" cy="3609404"/>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dirty="0"/>
              <a:t>Click icon to </a:t>
            </a:r>
            <a:br>
              <a:rPr lang="en-GB" dirty="0"/>
            </a:br>
            <a:r>
              <a:rPr lang="en-GB" dirty="0"/>
              <a:t>add object</a:t>
            </a:r>
          </a:p>
        </p:txBody>
      </p:sp>
      <p:sp>
        <p:nvSpPr>
          <p:cNvPr id="15" name="Content Placeholder 3">
            <a:extLst>
              <a:ext uri="{FF2B5EF4-FFF2-40B4-BE49-F238E27FC236}">
                <a16:creationId xmlns:a16="http://schemas.microsoft.com/office/drawing/2014/main" id="{C7EA07DA-ED1F-4164-A340-C1FECD7806B9}"/>
              </a:ext>
            </a:extLst>
          </p:cNvPr>
          <p:cNvSpPr>
            <a:spLocks noGrp="1"/>
          </p:cNvSpPr>
          <p:nvPr>
            <p:ph sz="quarter" idx="25" hasCustomPrompt="1"/>
          </p:nvPr>
        </p:nvSpPr>
        <p:spPr>
          <a:xfrm>
            <a:off x="3355668" y="1920240"/>
            <a:ext cx="2468880" cy="3609404"/>
          </a:xfrm>
        </p:spPr>
        <p:txBody>
          <a:bodyPr anchor="ctr"/>
          <a:lstStyle>
            <a:lvl1pPr marL="0" indent="0" algn="ctr">
              <a:buFont typeface="Arial" panose="020B0604020202020204" pitchFamily="34" charset="0"/>
              <a:buNone/>
              <a:defRPr lang="en-GB" sz="2300" kern="1200" dirty="0">
                <a:solidFill>
                  <a:schemeClr val="tx1"/>
                </a:solidFill>
                <a:latin typeface="+mn-lt"/>
                <a:ea typeface="+mn-ea"/>
                <a:cs typeface="Calibri" panose="020F0502020204030204" pitchFamily="34" charset="0"/>
              </a:defRPr>
            </a:lvl1pPr>
          </a:lstStyle>
          <a:p>
            <a:pPr lvl="0"/>
            <a:r>
              <a:rPr lang="en-GB" dirty="0"/>
              <a:t>Click icon to </a:t>
            </a:r>
            <a:br>
              <a:rPr lang="en-GB" dirty="0"/>
            </a:br>
            <a:r>
              <a:rPr lang="en-GB" dirty="0"/>
              <a:t>add object</a:t>
            </a:r>
          </a:p>
        </p:txBody>
      </p:sp>
      <p:sp>
        <p:nvSpPr>
          <p:cNvPr id="8" name="Text Placeholder 7">
            <a:extLst>
              <a:ext uri="{FF2B5EF4-FFF2-40B4-BE49-F238E27FC236}">
                <a16:creationId xmlns:a16="http://schemas.microsoft.com/office/drawing/2014/main" id="{E17F690D-AC76-504B-9894-B8CD580E7D1F}"/>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2" name="Title 1">
            <a:extLst>
              <a:ext uri="{FF2B5EF4-FFF2-40B4-BE49-F238E27FC236}">
                <a16:creationId xmlns:a16="http://schemas.microsoft.com/office/drawing/2014/main" id="{F2DE1940-5851-E34B-A047-B431B4BF78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6CCD59-1D66-F04E-B8E8-79D82378809A}"/>
              </a:ext>
            </a:extLst>
          </p:cNvPr>
          <p:cNvSpPr>
            <a:spLocks noGrp="1"/>
          </p:cNvSpPr>
          <p:nvPr>
            <p:ph type="dt" sz="half" idx="21"/>
          </p:nvPr>
        </p:nvSpPr>
        <p:spPr/>
        <p:txBody>
          <a:bodyPr/>
          <a:lstStyle/>
          <a:p>
            <a:endParaRPr lang="en-GB"/>
          </a:p>
        </p:txBody>
      </p:sp>
      <p:sp>
        <p:nvSpPr>
          <p:cNvPr id="4" name="Footer Placeholder 3">
            <a:extLst>
              <a:ext uri="{FF2B5EF4-FFF2-40B4-BE49-F238E27FC236}">
                <a16:creationId xmlns:a16="http://schemas.microsoft.com/office/drawing/2014/main" id="{F876E809-6D27-D847-9102-14C84F9BB7D2}"/>
              </a:ext>
            </a:extLst>
          </p:cNvPr>
          <p:cNvSpPr>
            <a:spLocks noGrp="1"/>
          </p:cNvSpPr>
          <p:nvPr>
            <p:ph type="ftr" sz="quarter" idx="22"/>
          </p:nvPr>
        </p:nvSpPr>
        <p:spPr/>
        <p:txBody>
          <a:bodyPr/>
          <a:lstStyle/>
          <a:p>
            <a:r>
              <a:rPr lang="en-US"/>
              <a:t>© 2020 AVEVA Group plc and its subsidiaries. All rights reserved.</a:t>
            </a:r>
            <a:endParaRPr lang="en-GB"/>
          </a:p>
        </p:txBody>
      </p:sp>
      <p:sp>
        <p:nvSpPr>
          <p:cNvPr id="5" name="Slide Number Placeholder 4">
            <a:extLst>
              <a:ext uri="{FF2B5EF4-FFF2-40B4-BE49-F238E27FC236}">
                <a16:creationId xmlns:a16="http://schemas.microsoft.com/office/drawing/2014/main" id="{F4BD33CF-EF93-9E44-903A-E85F76CCE7B4}"/>
              </a:ext>
            </a:extLst>
          </p:cNvPr>
          <p:cNvSpPr>
            <a:spLocks noGrp="1"/>
          </p:cNvSpPr>
          <p:nvPr>
            <p:ph type="sldNum" sz="quarter" idx="23"/>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2785834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and Photo">
    <p:bg>
      <p:bgPr>
        <a:solidFill>
          <a:schemeClr val="bg1"/>
        </a:solidFill>
        <a:effectLst/>
      </p:bgPr>
    </p:bg>
    <p:spTree>
      <p:nvGrpSpPr>
        <p:cNvPr id="1" name=""/>
        <p:cNvGrpSpPr/>
        <p:nvPr/>
      </p:nvGrpSpPr>
      <p:grpSpPr>
        <a:xfrm>
          <a:off x="0" y="0"/>
          <a:ext cx="0" cy="0"/>
          <a:chOff x="0" y="0"/>
          <a:chExt cx="0" cy="0"/>
        </a:xfrm>
      </p:grpSpPr>
      <p:sp>
        <p:nvSpPr>
          <p:cNvPr id="20" name="Text Placeholder 7">
            <a:extLst>
              <a:ext uri="{FF2B5EF4-FFF2-40B4-BE49-F238E27FC236}">
                <a16:creationId xmlns:a16="http://schemas.microsoft.com/office/drawing/2014/main" id="{CF50DE83-481E-9B45-9EBC-5C3646FF7735}"/>
              </a:ext>
            </a:extLst>
          </p:cNvPr>
          <p:cNvSpPr>
            <a:spLocks noGrp="1"/>
          </p:cNvSpPr>
          <p:nvPr>
            <p:ph type="body" sz="quarter" idx="13" hasCustomPrompt="1"/>
          </p:nvPr>
        </p:nvSpPr>
        <p:spPr>
          <a:xfrm>
            <a:off x="609600" y="1426464"/>
            <a:ext cx="50546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25" name="Picture Placeholder 3">
            <a:extLst>
              <a:ext uri="{FF2B5EF4-FFF2-40B4-BE49-F238E27FC236}">
                <a16:creationId xmlns:a16="http://schemas.microsoft.com/office/drawing/2014/main" id="{FC293AC8-10B8-4969-B6D2-FA05ED9AE145}"/>
              </a:ext>
              <a:ext uri="{C183D7F6-B498-43B3-948B-1728B52AA6E4}">
                <adec:decorative xmlns:adec="http://schemas.microsoft.com/office/drawing/2017/decorative" val="1"/>
              </a:ext>
            </a:extLst>
          </p:cNvPr>
          <p:cNvSpPr>
            <a:spLocks noGrp="1"/>
          </p:cNvSpPr>
          <p:nvPr>
            <p:ph type="pic" sz="quarter" idx="15" hasCustomPrompt="1"/>
          </p:nvPr>
        </p:nvSpPr>
        <p:spPr>
          <a:xfrm>
            <a:off x="6096000" y="-9144"/>
            <a:ext cx="6108192" cy="6879600"/>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17" name="TextBox 16">
            <a:extLst>
              <a:ext uri="{FF2B5EF4-FFF2-40B4-BE49-F238E27FC236}">
                <a16:creationId xmlns:a16="http://schemas.microsoft.com/office/drawing/2014/main" id="{7E5A9918-D0F1-4E3A-BC00-0A470C1DFF2D}"/>
              </a:ext>
            </a:extLst>
          </p:cNvPr>
          <p:cNvSpPr txBox="1"/>
          <p:nvPr userDrawn="1"/>
        </p:nvSpPr>
        <p:spPr>
          <a:xfrm>
            <a:off x="6215791" y="6957236"/>
            <a:ext cx="5976209" cy="1015663"/>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https://avevaimages.thirdlight.com/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789E2BC8-79D1-C540-9D53-9B21B5AA8E89}"/>
              </a:ext>
            </a:extLst>
          </p:cNvPr>
          <p:cNvSpPr>
            <a:spLocks noGrp="1"/>
          </p:cNvSpPr>
          <p:nvPr>
            <p:ph type="title"/>
          </p:nvPr>
        </p:nvSpPr>
        <p:spPr>
          <a:xfrm>
            <a:off x="612648" y="585216"/>
            <a:ext cx="5051552" cy="804672"/>
          </a:xfrm>
        </p:spPr>
        <p:txBody>
          <a:bodyPr/>
          <a:lstStyle/>
          <a:p>
            <a:r>
              <a:rPr lang="en-US"/>
              <a:t>Click to edit Master title style</a:t>
            </a:r>
            <a:endParaRPr lang="en-US" dirty="0"/>
          </a:p>
        </p:txBody>
      </p:sp>
      <p:sp>
        <p:nvSpPr>
          <p:cNvPr id="2" name="Date Placeholder 1">
            <a:extLst>
              <a:ext uri="{FF2B5EF4-FFF2-40B4-BE49-F238E27FC236}">
                <a16:creationId xmlns:a16="http://schemas.microsoft.com/office/drawing/2014/main" id="{BB0DE516-157F-464E-96E8-5654E5C6DD44}"/>
              </a:ext>
            </a:extLst>
          </p:cNvPr>
          <p:cNvSpPr>
            <a:spLocks noGrp="1"/>
          </p:cNvSpPr>
          <p:nvPr>
            <p:ph type="dt" sz="half" idx="21"/>
          </p:nvPr>
        </p:nvSpPr>
        <p:spPr/>
        <p:txBody>
          <a:bodyPr/>
          <a:lstStyle/>
          <a:p>
            <a:endParaRPr lang="en-GB"/>
          </a:p>
        </p:txBody>
      </p:sp>
      <p:sp>
        <p:nvSpPr>
          <p:cNvPr id="9" name="Footer Placeholder 8">
            <a:extLst>
              <a:ext uri="{FF2B5EF4-FFF2-40B4-BE49-F238E27FC236}">
                <a16:creationId xmlns:a16="http://schemas.microsoft.com/office/drawing/2014/main" id="{D942DE20-7B2B-EA43-969E-C8BA829045DB}"/>
              </a:ext>
            </a:extLst>
          </p:cNvPr>
          <p:cNvSpPr>
            <a:spLocks noGrp="1"/>
          </p:cNvSpPr>
          <p:nvPr>
            <p:ph type="ftr" sz="quarter" idx="22"/>
          </p:nvPr>
        </p:nvSpPr>
        <p:spPr/>
        <p:txBody>
          <a:bodyPr/>
          <a:lstStyle/>
          <a:p>
            <a:r>
              <a:rPr lang="en-US"/>
              <a:t>© 2020 AVEVA Group plc and its subsidiaries. All rights reserved.</a:t>
            </a:r>
            <a:endParaRPr lang="en-GB"/>
          </a:p>
        </p:txBody>
      </p:sp>
      <p:sp>
        <p:nvSpPr>
          <p:cNvPr id="10" name="Slide Number Placeholder 9">
            <a:extLst>
              <a:ext uri="{FF2B5EF4-FFF2-40B4-BE49-F238E27FC236}">
                <a16:creationId xmlns:a16="http://schemas.microsoft.com/office/drawing/2014/main" id="{551F292F-A06B-E940-8CC4-4098518C5EBC}"/>
              </a:ext>
            </a:extLst>
          </p:cNvPr>
          <p:cNvSpPr>
            <a:spLocks noGrp="1"/>
          </p:cNvSpPr>
          <p:nvPr>
            <p:ph type="sldNum" sz="quarter" idx="23"/>
          </p:nvPr>
        </p:nvSpPr>
        <p:spPr/>
        <p:txBody>
          <a:bodyPr/>
          <a:lstStyle/>
          <a:p>
            <a:fld id="{267CDB12-45E5-4FD7-AE50-9CB5AFC72BA1}" type="slidenum">
              <a:rPr lang="en-GB" smtClean="0"/>
              <a:pPr/>
              <a:t>‹Nr.›</a:t>
            </a:fld>
            <a:endParaRPr lang="en-GB"/>
          </a:p>
        </p:txBody>
      </p:sp>
      <p:sp>
        <p:nvSpPr>
          <p:cNvPr id="6" name="Content Placeholder 5">
            <a:extLst>
              <a:ext uri="{FF2B5EF4-FFF2-40B4-BE49-F238E27FC236}">
                <a16:creationId xmlns:a16="http://schemas.microsoft.com/office/drawing/2014/main" id="{0E4A2360-A079-4C84-B980-7259F9ADC0B0}"/>
              </a:ext>
            </a:extLst>
          </p:cNvPr>
          <p:cNvSpPr>
            <a:spLocks noGrp="1"/>
          </p:cNvSpPr>
          <p:nvPr>
            <p:ph sz="quarter" idx="24"/>
          </p:nvPr>
        </p:nvSpPr>
        <p:spPr>
          <a:xfrm>
            <a:off x="609600" y="1920240"/>
            <a:ext cx="5056632"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Online Image Placeholder 7">
            <a:extLst>
              <a:ext uri="{FF2B5EF4-FFF2-40B4-BE49-F238E27FC236}">
                <a16:creationId xmlns:a16="http://schemas.microsoft.com/office/drawing/2014/main" id="{6934093B-F2A7-4E1E-B334-D9A404D4110A}"/>
              </a:ext>
            </a:extLst>
          </p:cNvPr>
          <p:cNvSpPr>
            <a:spLocks noGrp="1" noSelect="1"/>
          </p:cNvSpPr>
          <p:nvPr>
            <p:ph type="clipArt" sz="quarter" idx="20" hasCustomPrompt="1"/>
          </p:nvPr>
        </p:nvSpPr>
        <p:spPr>
          <a:xfrm>
            <a:off x="10422144" y="6310008"/>
            <a:ext cx="1157208" cy="262560"/>
          </a:xfrm>
          <a:blipFill>
            <a:blip r:embed="rId2"/>
            <a:stretch>
              <a:fillRect/>
            </a:stretch>
          </a:blipFill>
        </p:spPr>
        <p:txBody>
          <a:bodyPr/>
          <a:lstStyle>
            <a:lvl1pPr marL="14414" indent="0">
              <a:buFontTx/>
              <a:buNone/>
              <a:defRPr/>
            </a:lvl1pPr>
          </a:lstStyle>
          <a:p>
            <a:r>
              <a:rPr lang="en-GB"/>
              <a:t> </a:t>
            </a:r>
          </a:p>
        </p:txBody>
      </p:sp>
    </p:spTree>
    <p:extLst>
      <p:ext uri="{BB962C8B-B14F-4D97-AF65-F5344CB8AC3E}">
        <p14:creationId xmlns:p14="http://schemas.microsoft.com/office/powerpoint/2010/main" val="348268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hoto and Content">
    <p:bg>
      <p:bgPr>
        <a:solidFill>
          <a:schemeClr val="bg1"/>
        </a:solidFill>
        <a:effectLst/>
      </p:bgPr>
    </p:bg>
    <p:spTree>
      <p:nvGrpSpPr>
        <p:cNvPr id="1" name=""/>
        <p:cNvGrpSpPr/>
        <p:nvPr/>
      </p:nvGrpSpPr>
      <p:grpSpPr>
        <a:xfrm>
          <a:off x="0" y="0"/>
          <a:ext cx="0" cy="0"/>
          <a:chOff x="0" y="0"/>
          <a:chExt cx="0" cy="0"/>
        </a:xfrm>
      </p:grpSpPr>
      <p:sp>
        <p:nvSpPr>
          <p:cNvPr id="37" name="Picture Placeholder 3">
            <a:extLst>
              <a:ext uri="{FF2B5EF4-FFF2-40B4-BE49-F238E27FC236}">
                <a16:creationId xmlns:a16="http://schemas.microsoft.com/office/drawing/2014/main" id="{9A8A3119-8FBA-4783-8FBD-9A15FFC02902}"/>
              </a:ext>
              <a:ext uri="{C183D7F6-B498-43B3-948B-1728B52AA6E4}">
                <adec:decorative xmlns:adec="http://schemas.microsoft.com/office/drawing/2017/decorative" val="1"/>
              </a:ext>
            </a:extLst>
          </p:cNvPr>
          <p:cNvSpPr>
            <a:spLocks noGrp="1"/>
          </p:cNvSpPr>
          <p:nvPr>
            <p:ph type="pic" sz="quarter" idx="15" hasCustomPrompt="1"/>
          </p:nvPr>
        </p:nvSpPr>
        <p:spPr>
          <a:xfrm>
            <a:off x="-9144" y="-9144"/>
            <a:ext cx="6108192" cy="6885432"/>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25" name="Text Placeholder 7">
            <a:extLst>
              <a:ext uri="{FF2B5EF4-FFF2-40B4-BE49-F238E27FC236}">
                <a16:creationId xmlns:a16="http://schemas.microsoft.com/office/drawing/2014/main" id="{92053DD7-7B95-4D58-8EBA-0F48F7F1E9C6}"/>
              </a:ext>
            </a:extLst>
          </p:cNvPr>
          <p:cNvSpPr>
            <a:spLocks noGrp="1"/>
          </p:cNvSpPr>
          <p:nvPr>
            <p:ph type="body" sz="quarter" idx="13" hasCustomPrompt="1"/>
          </p:nvPr>
        </p:nvSpPr>
        <p:spPr>
          <a:xfrm>
            <a:off x="6339317" y="1426464"/>
            <a:ext cx="5226797"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pic>
        <p:nvPicPr>
          <p:cNvPr id="13" name="Picture 12">
            <a:extLst>
              <a:ext uri="{FF2B5EF4-FFF2-40B4-BE49-F238E27FC236}">
                <a16:creationId xmlns:a16="http://schemas.microsoft.com/office/drawing/2014/main" id="{4DFF57C2-9664-3649-84D5-BF718DBEE6B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422144" y="6310008"/>
            <a:ext cx="1157208" cy="262560"/>
          </a:xfrm>
          <a:prstGeom prst="rect">
            <a:avLst/>
          </a:prstGeom>
        </p:spPr>
      </p:pic>
      <p:cxnSp>
        <p:nvCxnSpPr>
          <p:cNvPr id="42" name="Straight Connector 41">
            <a:extLst>
              <a:ext uri="{FF2B5EF4-FFF2-40B4-BE49-F238E27FC236}">
                <a16:creationId xmlns:a16="http://schemas.microsoft.com/office/drawing/2014/main" id="{5A47EF7E-78E8-D947-BFA7-CCE6EC827D75}"/>
              </a:ext>
            </a:extLst>
          </p:cNvPr>
          <p:cNvCxnSpPr>
            <a:cxnSpLocks/>
          </p:cNvCxnSpPr>
          <p:nvPr userDrawn="1"/>
        </p:nvCxnSpPr>
        <p:spPr>
          <a:xfrm flipH="1">
            <a:off x="6339317" y="452090"/>
            <a:ext cx="9144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sp>
        <p:nvSpPr>
          <p:cNvPr id="26" name="TextBox 25">
            <a:extLst>
              <a:ext uri="{FF2B5EF4-FFF2-40B4-BE49-F238E27FC236}">
                <a16:creationId xmlns:a16="http://schemas.microsoft.com/office/drawing/2014/main" id="{6AF92091-8416-433B-9488-D438A02ED0B7}"/>
              </a:ext>
            </a:extLst>
          </p:cNvPr>
          <p:cNvSpPr txBox="1"/>
          <p:nvPr userDrawn="1"/>
        </p:nvSpPr>
        <p:spPr>
          <a:xfrm>
            <a:off x="0" y="6957236"/>
            <a:ext cx="6108192" cy="1015663"/>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t>
            </a:r>
            <a:r>
              <a:rPr lang="en-GB" sz="1000" b="0" err="1">
                <a:solidFill>
                  <a:schemeClr val="bg1">
                    <a:lumMod val="65000"/>
                  </a:schemeClr>
                </a:solidFill>
                <a:latin typeface="Calibri" panose="020F0502020204030204" pitchFamily="34" charset="0"/>
                <a:cs typeface="Calibri" panose="020F0502020204030204" pitchFamily="34" charset="0"/>
              </a:rPr>
              <a:t>avevaimages.thirdlight.com</a:t>
            </a:r>
            <a:r>
              <a:rPr lang="en-GB" sz="1000" b="0">
                <a:solidFill>
                  <a:schemeClr val="bg1">
                    <a:lumMod val="65000"/>
                  </a:schemeClr>
                </a:solidFill>
                <a:latin typeface="Calibri" panose="020F0502020204030204" pitchFamily="34" charset="0"/>
                <a:cs typeface="Calibri" panose="020F0502020204030204" pitchFamily="34" charset="0"/>
              </a:rPr>
              <a:t>/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320E0FB1-09C1-034E-813E-144D3484C321}"/>
              </a:ext>
            </a:extLst>
          </p:cNvPr>
          <p:cNvSpPr>
            <a:spLocks noGrp="1"/>
          </p:cNvSpPr>
          <p:nvPr>
            <p:ph type="title"/>
          </p:nvPr>
        </p:nvSpPr>
        <p:spPr>
          <a:xfrm>
            <a:off x="6339317" y="585216"/>
            <a:ext cx="5234940" cy="804672"/>
          </a:xfrm>
        </p:spPr>
        <p:txBody>
          <a:body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4C1807C1-A329-4D76-82E3-A2492F37D34D}"/>
              </a:ext>
            </a:extLst>
          </p:cNvPr>
          <p:cNvSpPr>
            <a:spLocks noGrp="1"/>
          </p:cNvSpPr>
          <p:nvPr>
            <p:ph sz="quarter" idx="20"/>
          </p:nvPr>
        </p:nvSpPr>
        <p:spPr>
          <a:xfrm>
            <a:off x="6338888" y="1920240"/>
            <a:ext cx="5235575" cy="4142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46E5D1-8471-4142-9FF7-7CFB7C63627C}"/>
              </a:ext>
            </a:extLst>
          </p:cNvPr>
          <p:cNvSpPr>
            <a:spLocks noGrp="1"/>
          </p:cNvSpPr>
          <p:nvPr>
            <p:ph type="dt" sz="half" idx="21"/>
          </p:nvPr>
        </p:nvSpPr>
        <p:spPr/>
        <p:txBody>
          <a:bodyPr/>
          <a:lstStyle/>
          <a:p>
            <a:endParaRPr lang="en-GB"/>
          </a:p>
        </p:txBody>
      </p:sp>
      <p:sp>
        <p:nvSpPr>
          <p:cNvPr id="7" name="Footer Placeholder 6">
            <a:extLst>
              <a:ext uri="{FF2B5EF4-FFF2-40B4-BE49-F238E27FC236}">
                <a16:creationId xmlns:a16="http://schemas.microsoft.com/office/drawing/2014/main" id="{8FC2432D-577E-3640-97AF-BF775FD943D8}"/>
              </a:ext>
            </a:extLst>
          </p:cNvPr>
          <p:cNvSpPr>
            <a:spLocks noGrp="1"/>
          </p:cNvSpPr>
          <p:nvPr>
            <p:ph type="ftr" sz="quarter" idx="22"/>
          </p:nvPr>
        </p:nvSpPr>
        <p:spPr/>
        <p:txBody>
          <a:bodyPr/>
          <a:lstStyle/>
          <a:p>
            <a:r>
              <a:rPr lang="en-US"/>
              <a:t>© 2020 AVEVA Group plc and its subsidiaries. All rights reserved.</a:t>
            </a:r>
            <a:endParaRPr lang="en-GB" dirty="0"/>
          </a:p>
        </p:txBody>
      </p:sp>
      <p:sp>
        <p:nvSpPr>
          <p:cNvPr id="9" name="Slide Number Placeholder 8">
            <a:extLst>
              <a:ext uri="{FF2B5EF4-FFF2-40B4-BE49-F238E27FC236}">
                <a16:creationId xmlns:a16="http://schemas.microsoft.com/office/drawing/2014/main" id="{9CA9E565-F5B7-1D4A-80D7-0A91592788DB}"/>
              </a:ext>
            </a:extLst>
          </p:cNvPr>
          <p:cNvSpPr>
            <a:spLocks noGrp="1"/>
          </p:cNvSpPr>
          <p:nvPr>
            <p:ph type="sldNum" sz="quarter" idx="23"/>
          </p:nvPr>
        </p:nvSpPr>
        <p:spPr/>
        <p:txBody>
          <a:bodyPr/>
          <a:lstStyle/>
          <a:p>
            <a:fld id="{267CDB12-45E5-4FD7-AE50-9CB5AFC72BA1}" type="slidenum">
              <a:rPr lang="en-GB" smtClean="0"/>
              <a:pPr/>
              <a:t>‹Nr.›</a:t>
            </a:fld>
            <a:endParaRPr lang="en-GB" dirty="0"/>
          </a:p>
        </p:txBody>
      </p:sp>
    </p:spTree>
    <p:extLst>
      <p:ext uri="{BB962C8B-B14F-4D97-AF65-F5344CB8AC3E}">
        <p14:creationId xmlns:p14="http://schemas.microsoft.com/office/powerpoint/2010/main" val="408254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and Narrow Photo">
    <p:bg>
      <p:bgPr>
        <a:solidFill>
          <a:schemeClr val="bg1"/>
        </a:solidFill>
        <a:effectLst/>
      </p:bgPr>
    </p:bg>
    <p:spTree>
      <p:nvGrpSpPr>
        <p:cNvPr id="1" name=""/>
        <p:cNvGrpSpPr/>
        <p:nvPr/>
      </p:nvGrpSpPr>
      <p:grpSpPr>
        <a:xfrm>
          <a:off x="0" y="0"/>
          <a:ext cx="0" cy="0"/>
          <a:chOff x="0" y="0"/>
          <a:chExt cx="0" cy="0"/>
        </a:xfrm>
      </p:grpSpPr>
      <p:sp>
        <p:nvSpPr>
          <p:cNvPr id="21" name="Text Placeholder 7">
            <a:extLst>
              <a:ext uri="{FF2B5EF4-FFF2-40B4-BE49-F238E27FC236}">
                <a16:creationId xmlns:a16="http://schemas.microsoft.com/office/drawing/2014/main" id="{A54A5263-9E93-BF43-A15F-DBB8E60FB288}"/>
              </a:ext>
            </a:extLst>
          </p:cNvPr>
          <p:cNvSpPr>
            <a:spLocks noGrp="1"/>
          </p:cNvSpPr>
          <p:nvPr>
            <p:ph type="body" sz="quarter" idx="13" hasCustomPrompt="1"/>
          </p:nvPr>
        </p:nvSpPr>
        <p:spPr>
          <a:xfrm>
            <a:off x="609600" y="1426464"/>
            <a:ext cx="716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609600" y="5673307"/>
            <a:ext cx="7162800" cy="365760"/>
          </a:xfrm>
        </p:spPr>
        <p:txBody>
          <a:bodyPr anchor="b">
            <a:noAutofit/>
          </a:bodyPr>
          <a:lstStyle>
            <a:lvl1pPr marL="0" indent="0">
              <a:lnSpc>
                <a:spcPts val="1200"/>
              </a:lnSpc>
              <a:spcAft>
                <a:spcPts val="0"/>
              </a:spcAft>
              <a:buNone/>
              <a:defRPr sz="1000" b="0" cap="none" baseline="0">
                <a:solidFill>
                  <a:schemeClr val="tx1"/>
                </a:solidFill>
                <a:latin typeface="+mn-lt"/>
                <a:cs typeface="Calibri" panose="020F0502020204030204" pitchFamily="34" charset="0"/>
              </a:defRPr>
            </a:lvl1pPr>
          </a:lstStyle>
          <a:p>
            <a:pPr lvl="0"/>
            <a:r>
              <a:rPr lang="en-GB" dirty="0"/>
              <a:t>Insert Reference, Source or Caption text</a:t>
            </a:r>
          </a:p>
        </p:txBody>
      </p:sp>
      <p:sp>
        <p:nvSpPr>
          <p:cNvPr id="27" name="Picture Placeholder 3">
            <a:extLst>
              <a:ext uri="{FF2B5EF4-FFF2-40B4-BE49-F238E27FC236}">
                <a16:creationId xmlns:a16="http://schemas.microsoft.com/office/drawing/2014/main" id="{6B4653AF-6DD3-47CE-92B6-B0560F7D04D9}"/>
              </a:ext>
              <a:ext uri="{C183D7F6-B498-43B3-948B-1728B52AA6E4}">
                <adec:decorative xmlns:adec="http://schemas.microsoft.com/office/drawing/2017/decorative" val="1"/>
              </a:ext>
            </a:extLst>
          </p:cNvPr>
          <p:cNvSpPr>
            <a:spLocks noGrp="1"/>
          </p:cNvSpPr>
          <p:nvPr>
            <p:ph type="pic" sz="quarter" idx="15" hasCustomPrompt="1"/>
          </p:nvPr>
        </p:nvSpPr>
        <p:spPr>
          <a:xfrm>
            <a:off x="8128000" y="-9144"/>
            <a:ext cx="4069080" cy="6879600"/>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26" name="TextBox 25">
            <a:extLst>
              <a:ext uri="{FF2B5EF4-FFF2-40B4-BE49-F238E27FC236}">
                <a16:creationId xmlns:a16="http://schemas.microsoft.com/office/drawing/2014/main" id="{EDBC5502-C42F-42D3-88E6-899DA36A4255}"/>
              </a:ext>
            </a:extLst>
          </p:cNvPr>
          <p:cNvSpPr txBox="1"/>
          <p:nvPr userDrawn="1"/>
        </p:nvSpPr>
        <p:spPr>
          <a:xfrm>
            <a:off x="8128000" y="6957236"/>
            <a:ext cx="4064000" cy="1323439"/>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t>
            </a:r>
            <a:r>
              <a:rPr lang="en-GB" sz="1000" b="0" err="1">
                <a:solidFill>
                  <a:schemeClr val="bg1">
                    <a:lumMod val="65000"/>
                  </a:schemeClr>
                </a:solidFill>
                <a:latin typeface="Calibri" panose="020F0502020204030204" pitchFamily="34" charset="0"/>
                <a:cs typeface="Calibri" panose="020F0502020204030204" pitchFamily="34" charset="0"/>
              </a:rPr>
              <a:t>avevaimages.thirdlight.com</a:t>
            </a:r>
            <a:r>
              <a:rPr lang="en-GB" sz="1000" b="0">
                <a:solidFill>
                  <a:schemeClr val="bg1">
                    <a:lumMod val="65000"/>
                  </a:schemeClr>
                </a:solidFill>
                <a:latin typeface="Calibri" panose="020F0502020204030204" pitchFamily="34" charset="0"/>
                <a:cs typeface="Calibri" panose="020F0502020204030204" pitchFamily="34" charset="0"/>
              </a:rPr>
              <a:t>/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DA2B82DC-8F36-3848-9653-E5135D69FA68}"/>
              </a:ext>
            </a:extLst>
          </p:cNvPr>
          <p:cNvSpPr>
            <a:spLocks noGrp="1"/>
          </p:cNvSpPr>
          <p:nvPr>
            <p:ph type="title"/>
          </p:nvPr>
        </p:nvSpPr>
        <p:spPr>
          <a:xfrm>
            <a:off x="612648" y="585216"/>
            <a:ext cx="7159752" cy="804672"/>
          </a:xfrm>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CFCFB1D-A5BC-724E-9743-6743493785BB}"/>
              </a:ext>
            </a:extLst>
          </p:cNvPr>
          <p:cNvSpPr>
            <a:spLocks noGrp="1"/>
          </p:cNvSpPr>
          <p:nvPr>
            <p:ph type="dt" sz="half" idx="22"/>
          </p:nvPr>
        </p:nvSpPr>
        <p:spPr/>
        <p:txBody>
          <a:bodyPr/>
          <a:lstStyle/>
          <a:p>
            <a:endParaRPr lang="en-GB"/>
          </a:p>
        </p:txBody>
      </p:sp>
      <p:sp>
        <p:nvSpPr>
          <p:cNvPr id="7" name="Footer Placeholder 6">
            <a:extLst>
              <a:ext uri="{FF2B5EF4-FFF2-40B4-BE49-F238E27FC236}">
                <a16:creationId xmlns:a16="http://schemas.microsoft.com/office/drawing/2014/main" id="{9D9D7F0B-21E3-9645-A7FD-04C55F6A0DB5}"/>
              </a:ext>
            </a:extLst>
          </p:cNvPr>
          <p:cNvSpPr>
            <a:spLocks noGrp="1"/>
          </p:cNvSpPr>
          <p:nvPr>
            <p:ph type="ftr" sz="quarter" idx="23"/>
          </p:nvPr>
        </p:nvSpPr>
        <p:spPr/>
        <p:txBody>
          <a:bodyPr/>
          <a:lstStyle/>
          <a:p>
            <a:r>
              <a:rPr lang="en-US"/>
              <a:t>© 2020 AVEVA Group plc and its subsidiaries. All rights reserved.</a:t>
            </a:r>
            <a:endParaRPr lang="en-GB"/>
          </a:p>
        </p:txBody>
      </p:sp>
      <p:sp>
        <p:nvSpPr>
          <p:cNvPr id="8" name="Slide Number Placeholder 7">
            <a:extLst>
              <a:ext uri="{FF2B5EF4-FFF2-40B4-BE49-F238E27FC236}">
                <a16:creationId xmlns:a16="http://schemas.microsoft.com/office/drawing/2014/main" id="{FC5FE75A-F24B-C849-8104-2B090C965D82}"/>
              </a:ext>
            </a:extLst>
          </p:cNvPr>
          <p:cNvSpPr>
            <a:spLocks noGrp="1"/>
          </p:cNvSpPr>
          <p:nvPr>
            <p:ph type="sldNum" sz="quarter" idx="24"/>
          </p:nvPr>
        </p:nvSpPr>
        <p:spPr/>
        <p:txBody>
          <a:bodyPr/>
          <a:lstStyle/>
          <a:p>
            <a:fld id="{267CDB12-45E5-4FD7-AE50-9CB5AFC72BA1}" type="slidenum">
              <a:rPr lang="en-GB" smtClean="0"/>
              <a:pPr/>
              <a:t>‹Nr.›</a:t>
            </a:fld>
            <a:endParaRPr lang="en-GB"/>
          </a:p>
        </p:txBody>
      </p:sp>
      <p:sp>
        <p:nvSpPr>
          <p:cNvPr id="5" name="Content Placeholder 4">
            <a:extLst>
              <a:ext uri="{FF2B5EF4-FFF2-40B4-BE49-F238E27FC236}">
                <a16:creationId xmlns:a16="http://schemas.microsoft.com/office/drawing/2014/main" id="{32C4C915-723A-4175-9886-B5B3042C13DE}"/>
              </a:ext>
            </a:extLst>
          </p:cNvPr>
          <p:cNvSpPr>
            <a:spLocks noGrp="1"/>
          </p:cNvSpPr>
          <p:nvPr>
            <p:ph sz="quarter" idx="25"/>
          </p:nvPr>
        </p:nvSpPr>
        <p:spPr>
          <a:xfrm>
            <a:off x="609600" y="1920240"/>
            <a:ext cx="7162800" cy="3749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Online Image Placeholder 7">
            <a:extLst>
              <a:ext uri="{FF2B5EF4-FFF2-40B4-BE49-F238E27FC236}">
                <a16:creationId xmlns:a16="http://schemas.microsoft.com/office/drawing/2014/main" id="{0206A656-1958-4BF0-B3CF-3A3A6BDAAFA3}"/>
              </a:ext>
            </a:extLst>
          </p:cNvPr>
          <p:cNvSpPr>
            <a:spLocks noGrp="1" noSelect="1"/>
          </p:cNvSpPr>
          <p:nvPr>
            <p:ph type="clipArt" sz="quarter" idx="20" hasCustomPrompt="1"/>
          </p:nvPr>
        </p:nvSpPr>
        <p:spPr>
          <a:xfrm>
            <a:off x="10422144" y="6310008"/>
            <a:ext cx="1157208" cy="262560"/>
          </a:xfrm>
          <a:blipFill>
            <a:blip r:embed="rId2"/>
            <a:stretch>
              <a:fillRect/>
            </a:stretch>
          </a:blipFill>
        </p:spPr>
        <p:txBody>
          <a:bodyPr/>
          <a:lstStyle>
            <a:lvl1pPr marL="14414" indent="0">
              <a:buFontTx/>
              <a:buNone/>
              <a:defRPr/>
            </a:lvl1pPr>
          </a:lstStyle>
          <a:p>
            <a:r>
              <a:rPr lang="en-GB"/>
              <a:t> </a:t>
            </a:r>
          </a:p>
        </p:txBody>
      </p:sp>
    </p:spTree>
    <p:extLst>
      <p:ext uri="{BB962C8B-B14F-4D97-AF65-F5344CB8AC3E}">
        <p14:creationId xmlns:p14="http://schemas.microsoft.com/office/powerpoint/2010/main" val="26893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Narrow Photo and Content">
    <p:bg>
      <p:bgPr>
        <a:solidFill>
          <a:schemeClr val="bg1"/>
        </a:solidFill>
        <a:effectLst/>
      </p:bgPr>
    </p:bg>
    <p:spTree>
      <p:nvGrpSpPr>
        <p:cNvPr id="1" name=""/>
        <p:cNvGrpSpPr/>
        <p:nvPr/>
      </p:nvGrpSpPr>
      <p:grpSpPr>
        <a:xfrm>
          <a:off x="0" y="0"/>
          <a:ext cx="0" cy="0"/>
          <a:chOff x="0" y="0"/>
          <a:chExt cx="0" cy="0"/>
        </a:xfrm>
      </p:grpSpPr>
      <p:sp>
        <p:nvSpPr>
          <p:cNvPr id="42" name="Picture Placeholder 3">
            <a:extLst>
              <a:ext uri="{FF2B5EF4-FFF2-40B4-BE49-F238E27FC236}">
                <a16:creationId xmlns:a16="http://schemas.microsoft.com/office/drawing/2014/main" id="{243575B6-5C62-4FFF-BBDA-EFD258EAD15A}"/>
              </a:ext>
              <a:ext uri="{C183D7F6-B498-43B3-948B-1728B52AA6E4}">
                <adec:decorative xmlns:adec="http://schemas.microsoft.com/office/drawing/2017/decorative" val="1"/>
              </a:ext>
            </a:extLst>
          </p:cNvPr>
          <p:cNvSpPr>
            <a:spLocks noGrp="1"/>
          </p:cNvSpPr>
          <p:nvPr>
            <p:ph type="pic" sz="quarter" idx="15" hasCustomPrompt="1"/>
          </p:nvPr>
        </p:nvSpPr>
        <p:spPr>
          <a:xfrm>
            <a:off x="-9144" y="-9144"/>
            <a:ext cx="4032504" cy="6879600"/>
          </a:xfrm>
          <a:prstGeom prst="rect">
            <a:avLst/>
          </a:prstGeom>
          <a:solidFill>
            <a:schemeClr val="tx2"/>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14" name="Text Placeholder 7">
            <a:extLst>
              <a:ext uri="{FF2B5EF4-FFF2-40B4-BE49-F238E27FC236}">
                <a16:creationId xmlns:a16="http://schemas.microsoft.com/office/drawing/2014/main" id="{4A3D1AE9-7382-3C4C-9BFD-611B5DB13146}"/>
              </a:ext>
            </a:extLst>
          </p:cNvPr>
          <p:cNvSpPr>
            <a:spLocks noGrp="1"/>
          </p:cNvSpPr>
          <p:nvPr>
            <p:ph type="body" sz="quarter" idx="13" hasCustomPrompt="1"/>
          </p:nvPr>
        </p:nvSpPr>
        <p:spPr>
          <a:xfrm>
            <a:off x="4389118" y="1426464"/>
            <a:ext cx="7193281"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4389118" y="5665258"/>
            <a:ext cx="7196328" cy="392642"/>
          </a:xfrm>
        </p:spPr>
        <p:txBody>
          <a:bodyPr anchor="b">
            <a:noAutofit/>
          </a:bodyPr>
          <a:lstStyle>
            <a:lvl1pPr marL="0" indent="0">
              <a:lnSpc>
                <a:spcPts val="1200"/>
              </a:lnSpc>
              <a:spcAft>
                <a:spcPts val="0"/>
              </a:spcAft>
              <a:buNone/>
              <a:defRPr sz="1000" b="0" cap="none" baseline="0">
                <a:solidFill>
                  <a:schemeClr val="tx1"/>
                </a:solidFill>
                <a:latin typeface="+mn-lt"/>
                <a:cs typeface="Calibri" panose="020F0502020204030204" pitchFamily="34" charset="0"/>
              </a:defRPr>
            </a:lvl1pPr>
          </a:lstStyle>
          <a:p>
            <a:pPr lvl="0"/>
            <a:r>
              <a:rPr lang="en-GB" dirty="0"/>
              <a:t>Insert Reference, Source or Caption text</a:t>
            </a:r>
          </a:p>
        </p:txBody>
      </p:sp>
      <p:cxnSp>
        <p:nvCxnSpPr>
          <p:cNvPr id="31" name="Straight Connector 30">
            <a:extLst>
              <a:ext uri="{FF2B5EF4-FFF2-40B4-BE49-F238E27FC236}">
                <a16:creationId xmlns:a16="http://schemas.microsoft.com/office/drawing/2014/main" id="{0A1E0B5B-9E97-0E47-BFEE-94AE1EB5505B}"/>
              </a:ext>
            </a:extLst>
          </p:cNvPr>
          <p:cNvCxnSpPr>
            <a:cxnSpLocks/>
          </p:cNvCxnSpPr>
          <p:nvPr userDrawn="1"/>
        </p:nvCxnSpPr>
        <p:spPr>
          <a:xfrm flipH="1">
            <a:off x="4389118" y="452090"/>
            <a:ext cx="9144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pic>
        <p:nvPicPr>
          <p:cNvPr id="15" name="Picture 14">
            <a:extLst>
              <a:ext uri="{FF2B5EF4-FFF2-40B4-BE49-F238E27FC236}">
                <a16:creationId xmlns:a16="http://schemas.microsoft.com/office/drawing/2014/main" id="{74C69ECE-70B8-424C-8723-571A776EE1E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422144" y="6310008"/>
            <a:ext cx="1157208" cy="262560"/>
          </a:xfrm>
          <a:prstGeom prst="rect">
            <a:avLst/>
          </a:prstGeom>
        </p:spPr>
      </p:pic>
      <p:sp>
        <p:nvSpPr>
          <p:cNvPr id="23" name="TextBox 22">
            <a:extLst>
              <a:ext uri="{FF2B5EF4-FFF2-40B4-BE49-F238E27FC236}">
                <a16:creationId xmlns:a16="http://schemas.microsoft.com/office/drawing/2014/main" id="{F44BBA1C-64EF-488A-80A5-6B063D477D15}"/>
              </a:ext>
            </a:extLst>
          </p:cNvPr>
          <p:cNvSpPr txBox="1"/>
          <p:nvPr userDrawn="1"/>
        </p:nvSpPr>
        <p:spPr>
          <a:xfrm>
            <a:off x="1" y="6957236"/>
            <a:ext cx="4064000" cy="1323439"/>
          </a:xfrm>
          <a:prstGeom prst="rect">
            <a:avLst/>
          </a:prstGeom>
          <a:noFill/>
        </p:spPr>
        <p:txBody>
          <a:bodyPr wrap="square" rtlCol="0">
            <a:spAutoFit/>
          </a:bodyPr>
          <a:lstStyle/>
          <a:p>
            <a:r>
              <a:rPr lang="en-GB" sz="1000" b="1">
                <a:solidFill>
                  <a:schemeClr val="bg1">
                    <a:lumMod val="65000"/>
                  </a:schemeClr>
                </a:solidFill>
                <a:latin typeface="Calibri" panose="020F0502020204030204" pitchFamily="34" charset="0"/>
                <a:cs typeface="Calibri" panose="020F0502020204030204" pitchFamily="34" charset="0"/>
              </a:rPr>
              <a:t>Adding an image to the rectangular frame (recommended):</a:t>
            </a:r>
          </a:p>
          <a:p>
            <a:r>
              <a:rPr lang="en-GB" sz="1000">
                <a:solidFill>
                  <a:schemeClr val="bg1">
                    <a:lumMod val="65000"/>
                  </a:schemeClr>
                </a:solidFill>
                <a:latin typeface="Calibri" panose="020F0502020204030204" pitchFamily="34" charset="0"/>
                <a:cs typeface="Calibri" panose="020F0502020204030204" pitchFamily="34" charset="0"/>
              </a:rPr>
              <a:t>Prior to starting, please browse our image library </a:t>
            </a:r>
            <a:r>
              <a:rPr lang="en-GB" sz="1000" b="0">
                <a:solidFill>
                  <a:schemeClr val="bg1">
                    <a:lumMod val="65000"/>
                  </a:schemeClr>
                </a:solidFill>
                <a:latin typeface="Calibri" panose="020F0502020204030204" pitchFamily="34" charset="0"/>
                <a:cs typeface="Calibri" panose="020F0502020204030204" pitchFamily="34" charset="0"/>
              </a:rPr>
              <a:t>https://</a:t>
            </a:r>
            <a:r>
              <a:rPr lang="en-GB" sz="1000" b="0" err="1">
                <a:solidFill>
                  <a:schemeClr val="bg1">
                    <a:lumMod val="65000"/>
                  </a:schemeClr>
                </a:solidFill>
                <a:latin typeface="Calibri" panose="020F0502020204030204" pitchFamily="34" charset="0"/>
                <a:cs typeface="Calibri" panose="020F0502020204030204" pitchFamily="34" charset="0"/>
              </a:rPr>
              <a:t>avevaimages.thirdlight.com</a:t>
            </a:r>
            <a:r>
              <a:rPr lang="en-GB" sz="1000" b="0">
                <a:solidFill>
                  <a:schemeClr val="bg1">
                    <a:lumMod val="65000"/>
                  </a:schemeClr>
                </a:solidFill>
                <a:latin typeface="Calibri" panose="020F0502020204030204" pitchFamily="34" charset="0"/>
                <a:cs typeface="Calibri" panose="020F0502020204030204" pitchFamily="34" charset="0"/>
              </a:rPr>
              <a:t>/ </a:t>
            </a:r>
            <a:r>
              <a:rPr lang="en-GB" sz="1000">
                <a:solidFill>
                  <a:schemeClr val="bg1">
                    <a:lumMod val="65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a:solidFill>
                  <a:schemeClr val="bg1">
                    <a:lumMod val="65000"/>
                  </a:schemeClr>
                </a:solidFill>
                <a:latin typeface="Calibri" panose="020F0502020204030204" pitchFamily="34" charset="0"/>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endParaRPr lang="en-GB" sz="1000">
              <a:solidFill>
                <a:schemeClr val="bg1">
                  <a:lumMod val="65000"/>
                </a:schemeClr>
              </a:solidFill>
              <a:latin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ABFC0230-4F3A-0A49-90F7-7793BAFF4812}"/>
              </a:ext>
            </a:extLst>
          </p:cNvPr>
          <p:cNvSpPr>
            <a:spLocks noGrp="1"/>
          </p:cNvSpPr>
          <p:nvPr>
            <p:ph type="title"/>
          </p:nvPr>
        </p:nvSpPr>
        <p:spPr>
          <a:xfrm>
            <a:off x="4389118" y="585216"/>
            <a:ext cx="7196330" cy="804672"/>
          </a:xfrm>
        </p:spPr>
        <p:txBody>
          <a:body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A3672EDD-84B5-4B37-8945-594B07631AA3}"/>
              </a:ext>
            </a:extLst>
          </p:cNvPr>
          <p:cNvSpPr>
            <a:spLocks noGrp="1"/>
          </p:cNvSpPr>
          <p:nvPr>
            <p:ph sz="quarter" idx="22"/>
          </p:nvPr>
        </p:nvSpPr>
        <p:spPr>
          <a:xfrm>
            <a:off x="4389437" y="1920240"/>
            <a:ext cx="7196328" cy="3749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D132D7-D02F-7548-9B64-D448E10E64B3}"/>
              </a:ext>
            </a:extLst>
          </p:cNvPr>
          <p:cNvSpPr>
            <a:spLocks noGrp="1"/>
          </p:cNvSpPr>
          <p:nvPr>
            <p:ph type="dt" sz="half" idx="23"/>
          </p:nvPr>
        </p:nvSpPr>
        <p:spPr/>
        <p:txBody>
          <a:bodyPr/>
          <a:lstStyle/>
          <a:p>
            <a:endParaRPr lang="en-GB"/>
          </a:p>
        </p:txBody>
      </p:sp>
      <p:sp>
        <p:nvSpPr>
          <p:cNvPr id="7" name="Footer Placeholder 6">
            <a:extLst>
              <a:ext uri="{FF2B5EF4-FFF2-40B4-BE49-F238E27FC236}">
                <a16:creationId xmlns:a16="http://schemas.microsoft.com/office/drawing/2014/main" id="{4CF1127D-5A5B-BE44-AF70-B03D9874146E}"/>
              </a:ext>
            </a:extLst>
          </p:cNvPr>
          <p:cNvSpPr>
            <a:spLocks noGrp="1"/>
          </p:cNvSpPr>
          <p:nvPr>
            <p:ph type="ftr" sz="quarter" idx="24"/>
          </p:nvPr>
        </p:nvSpPr>
        <p:spPr/>
        <p:txBody>
          <a:bodyPr/>
          <a:lstStyle/>
          <a:p>
            <a:r>
              <a:rPr lang="en-US"/>
              <a:t>© 2020 AVEVA Group plc and its subsidiaries. All rights reserved.</a:t>
            </a:r>
            <a:endParaRPr lang="en-GB" dirty="0"/>
          </a:p>
        </p:txBody>
      </p:sp>
      <p:sp>
        <p:nvSpPr>
          <p:cNvPr id="9" name="Slide Number Placeholder 8">
            <a:extLst>
              <a:ext uri="{FF2B5EF4-FFF2-40B4-BE49-F238E27FC236}">
                <a16:creationId xmlns:a16="http://schemas.microsoft.com/office/drawing/2014/main" id="{BBB8591D-EA2A-B945-9BC6-5B0694FA9821}"/>
              </a:ext>
            </a:extLst>
          </p:cNvPr>
          <p:cNvSpPr>
            <a:spLocks noGrp="1"/>
          </p:cNvSpPr>
          <p:nvPr>
            <p:ph type="sldNum" sz="quarter" idx="25"/>
          </p:nvPr>
        </p:nvSpPr>
        <p:spPr/>
        <p:txBody>
          <a:bodyPr/>
          <a:lstStyle/>
          <a:p>
            <a:fld id="{267CDB12-45E5-4FD7-AE50-9CB5AFC72BA1}" type="slidenum">
              <a:rPr lang="en-GB" smtClean="0"/>
              <a:pPr/>
              <a:t>‹Nr.›</a:t>
            </a:fld>
            <a:endParaRPr lang="en-GB" dirty="0"/>
          </a:p>
        </p:txBody>
      </p:sp>
      <p:grpSp>
        <p:nvGrpSpPr>
          <p:cNvPr id="16" name="Group 15">
            <a:extLst>
              <a:ext uri="{FF2B5EF4-FFF2-40B4-BE49-F238E27FC236}">
                <a16:creationId xmlns:a16="http://schemas.microsoft.com/office/drawing/2014/main" id="{74B5A678-2B3A-4668-A742-6707A608CA06}"/>
              </a:ext>
            </a:extLst>
          </p:cNvPr>
          <p:cNvGrpSpPr/>
          <p:nvPr userDrawn="1"/>
        </p:nvGrpSpPr>
        <p:grpSpPr>
          <a:xfrm>
            <a:off x="12431200" y="152485"/>
            <a:ext cx="971741" cy="2368319"/>
            <a:chOff x="12431200" y="152485"/>
            <a:chExt cx="971741" cy="2368319"/>
          </a:xfrm>
        </p:grpSpPr>
        <p:grpSp>
          <p:nvGrpSpPr>
            <p:cNvPr id="17" name="Group 16">
              <a:extLst>
                <a:ext uri="{FF2B5EF4-FFF2-40B4-BE49-F238E27FC236}">
                  <a16:creationId xmlns:a16="http://schemas.microsoft.com/office/drawing/2014/main" id="{6FFFF953-3A87-474F-8BEE-574A475FE3DC}"/>
                </a:ext>
              </a:extLst>
            </p:cNvPr>
            <p:cNvGrpSpPr/>
            <p:nvPr userDrawn="1"/>
          </p:nvGrpSpPr>
          <p:grpSpPr>
            <a:xfrm>
              <a:off x="12431200" y="152485"/>
              <a:ext cx="971741" cy="1804040"/>
              <a:chOff x="12431200" y="152485"/>
              <a:chExt cx="971741" cy="1804040"/>
            </a:xfrm>
          </p:grpSpPr>
          <p:sp>
            <p:nvSpPr>
              <p:cNvPr id="19" name="Oval 18">
                <a:extLst>
                  <a:ext uri="{FF2B5EF4-FFF2-40B4-BE49-F238E27FC236}">
                    <a16:creationId xmlns:a16="http://schemas.microsoft.com/office/drawing/2014/main" id="{F8F7881A-7B26-4284-8B07-9D7A16EE4591}"/>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0" name="Oval 19">
                <a:extLst>
                  <a:ext uri="{FF2B5EF4-FFF2-40B4-BE49-F238E27FC236}">
                    <a16:creationId xmlns:a16="http://schemas.microsoft.com/office/drawing/2014/main" id="{B3C96810-1F7D-48AA-862F-8AAC8C19E87C}"/>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1" name="Oval 20">
                <a:extLst>
                  <a:ext uri="{FF2B5EF4-FFF2-40B4-BE49-F238E27FC236}">
                    <a16:creationId xmlns:a16="http://schemas.microsoft.com/office/drawing/2014/main" id="{6FF8CA76-E6CE-47D8-8AFA-6F18C809B57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2" name="Rectangle 21">
                <a:extLst>
                  <a:ext uri="{FF2B5EF4-FFF2-40B4-BE49-F238E27FC236}">
                    <a16:creationId xmlns:a16="http://schemas.microsoft.com/office/drawing/2014/main" id="{82D9F0E1-62AB-4543-AB0C-F286745352D3}"/>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24" name="Oval 23">
                <a:extLst>
                  <a:ext uri="{FF2B5EF4-FFF2-40B4-BE49-F238E27FC236}">
                    <a16:creationId xmlns:a16="http://schemas.microsoft.com/office/drawing/2014/main" id="{2B144D9B-FC56-404E-AAB0-A481587CE5DD}"/>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5" name="Oval 24">
                <a:extLst>
                  <a:ext uri="{FF2B5EF4-FFF2-40B4-BE49-F238E27FC236}">
                    <a16:creationId xmlns:a16="http://schemas.microsoft.com/office/drawing/2014/main" id="{94E22FB3-3248-4F6D-BCA6-2C962AFEAA97}"/>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26" name="Oval 25">
                <a:extLst>
                  <a:ext uri="{FF2B5EF4-FFF2-40B4-BE49-F238E27FC236}">
                    <a16:creationId xmlns:a16="http://schemas.microsoft.com/office/drawing/2014/main" id="{8171E6C4-259A-4421-8C1A-F0D9E1C3866D}"/>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18" name="Oval 17">
              <a:extLst>
                <a:ext uri="{FF2B5EF4-FFF2-40B4-BE49-F238E27FC236}">
                  <a16:creationId xmlns:a16="http://schemas.microsoft.com/office/drawing/2014/main" id="{D8823A12-C856-4F1D-8247-9DB8FF15C786}"/>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27" name="Group 26">
            <a:extLst>
              <a:ext uri="{FF2B5EF4-FFF2-40B4-BE49-F238E27FC236}">
                <a16:creationId xmlns:a16="http://schemas.microsoft.com/office/drawing/2014/main" id="{0E4CE41A-E139-4F67-9127-B3CF8990E5C9}"/>
              </a:ext>
            </a:extLst>
          </p:cNvPr>
          <p:cNvGrpSpPr/>
          <p:nvPr userDrawn="1"/>
        </p:nvGrpSpPr>
        <p:grpSpPr>
          <a:xfrm>
            <a:off x="12431200" y="4770851"/>
            <a:ext cx="1376999" cy="1419507"/>
            <a:chOff x="12431200" y="4979663"/>
            <a:chExt cx="1376999" cy="1419507"/>
          </a:xfrm>
        </p:grpSpPr>
        <p:sp>
          <p:nvSpPr>
            <p:cNvPr id="28" name="Rectangle 27">
              <a:extLst>
                <a:ext uri="{FF2B5EF4-FFF2-40B4-BE49-F238E27FC236}">
                  <a16:creationId xmlns:a16="http://schemas.microsoft.com/office/drawing/2014/main" id="{978F9EE3-4D3C-4261-9F2E-462E4B614372}"/>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29" name="Oval 28">
              <a:extLst>
                <a:ext uri="{FF2B5EF4-FFF2-40B4-BE49-F238E27FC236}">
                  <a16:creationId xmlns:a16="http://schemas.microsoft.com/office/drawing/2014/main" id="{DE34DA84-6447-4614-8DE2-582A1C206A20}"/>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0" name="Oval 29">
              <a:extLst>
                <a:ext uri="{FF2B5EF4-FFF2-40B4-BE49-F238E27FC236}">
                  <a16:creationId xmlns:a16="http://schemas.microsoft.com/office/drawing/2014/main" id="{A5684B22-DB0B-4202-A026-094361C785DF}"/>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2" name="Oval 31">
              <a:extLst>
                <a:ext uri="{FF2B5EF4-FFF2-40B4-BE49-F238E27FC236}">
                  <a16:creationId xmlns:a16="http://schemas.microsoft.com/office/drawing/2014/main" id="{08A02A20-18D3-49E5-9226-1DCD99232208}"/>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3" name="Oval 32">
              <a:extLst>
                <a:ext uri="{FF2B5EF4-FFF2-40B4-BE49-F238E27FC236}">
                  <a16:creationId xmlns:a16="http://schemas.microsoft.com/office/drawing/2014/main" id="{11FD3C5F-6715-4CE7-8D02-0AC0DCB307BB}"/>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4" name="Oval 33">
              <a:extLst>
                <a:ext uri="{FF2B5EF4-FFF2-40B4-BE49-F238E27FC236}">
                  <a16:creationId xmlns:a16="http://schemas.microsoft.com/office/drawing/2014/main" id="{2C0F6A09-64E2-4A6E-9B9D-BE55F2CBA1BB}"/>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5" name="Oval 34">
              <a:extLst>
                <a:ext uri="{FF2B5EF4-FFF2-40B4-BE49-F238E27FC236}">
                  <a16:creationId xmlns:a16="http://schemas.microsoft.com/office/drawing/2014/main" id="{619F8977-824D-4D66-8640-2B9EB700305F}"/>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36" name="Group 35">
            <a:extLst>
              <a:ext uri="{FF2B5EF4-FFF2-40B4-BE49-F238E27FC236}">
                <a16:creationId xmlns:a16="http://schemas.microsoft.com/office/drawing/2014/main" id="{58CC23BE-17F5-4BC4-9E62-A90AB099A325}"/>
              </a:ext>
            </a:extLst>
          </p:cNvPr>
          <p:cNvGrpSpPr/>
          <p:nvPr userDrawn="1"/>
        </p:nvGrpSpPr>
        <p:grpSpPr>
          <a:xfrm>
            <a:off x="12431200" y="2675600"/>
            <a:ext cx="971741" cy="1940780"/>
            <a:chOff x="12431200" y="2678506"/>
            <a:chExt cx="971741" cy="1940780"/>
          </a:xfrm>
        </p:grpSpPr>
        <p:sp>
          <p:nvSpPr>
            <p:cNvPr id="37" name="Rectangle 36">
              <a:extLst>
                <a:ext uri="{FF2B5EF4-FFF2-40B4-BE49-F238E27FC236}">
                  <a16:creationId xmlns:a16="http://schemas.microsoft.com/office/drawing/2014/main" id="{802BF719-36D0-4BAB-B6A4-630C7D70045C}"/>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38" name="Oval 37">
              <a:extLst>
                <a:ext uri="{FF2B5EF4-FFF2-40B4-BE49-F238E27FC236}">
                  <a16:creationId xmlns:a16="http://schemas.microsoft.com/office/drawing/2014/main" id="{265C601A-B853-4F08-ADC3-ED1FA250CA89}"/>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39" name="Oval 38">
              <a:extLst>
                <a:ext uri="{FF2B5EF4-FFF2-40B4-BE49-F238E27FC236}">
                  <a16:creationId xmlns:a16="http://schemas.microsoft.com/office/drawing/2014/main" id="{BB30BC17-6E09-4E03-BF89-4765D186C480}"/>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0" name="Oval 39">
              <a:extLst>
                <a:ext uri="{FF2B5EF4-FFF2-40B4-BE49-F238E27FC236}">
                  <a16:creationId xmlns:a16="http://schemas.microsoft.com/office/drawing/2014/main" id="{E8901BFF-CC47-443D-8C98-A2ACCD90D3A5}"/>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1" name="Oval 40">
              <a:extLst>
                <a:ext uri="{FF2B5EF4-FFF2-40B4-BE49-F238E27FC236}">
                  <a16:creationId xmlns:a16="http://schemas.microsoft.com/office/drawing/2014/main" id="{8D0E2D32-341D-452D-BD04-0A73D60630EC}"/>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3" name="Oval 42">
              <a:extLst>
                <a:ext uri="{FF2B5EF4-FFF2-40B4-BE49-F238E27FC236}">
                  <a16:creationId xmlns:a16="http://schemas.microsoft.com/office/drawing/2014/main" id="{974B2B82-FBD6-4C81-9663-F7EB40CEEAE2}"/>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5A423C8F-36FD-487B-B97F-02C0C3444644}"/>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45" name="TextBox 44">
            <a:extLst>
              <a:ext uri="{FF2B5EF4-FFF2-40B4-BE49-F238E27FC236}">
                <a16:creationId xmlns:a16="http://schemas.microsoft.com/office/drawing/2014/main" id="{3EB0CF3B-9EC4-47BB-9666-859A601F7042}"/>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46" name="Picture 45">
            <a:extLst>
              <a:ext uri="{FF2B5EF4-FFF2-40B4-BE49-F238E27FC236}">
                <a16:creationId xmlns:a16="http://schemas.microsoft.com/office/drawing/2014/main" id="{8BA0D44D-432F-467D-A0AC-0AAA630DF92C}"/>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47" name="TextBox 46">
            <a:extLst>
              <a:ext uri="{FF2B5EF4-FFF2-40B4-BE49-F238E27FC236}">
                <a16:creationId xmlns:a16="http://schemas.microsoft.com/office/drawing/2014/main" id="{3BD86FB8-BDE2-408D-9C9A-0307EAA33E57}"/>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34327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Large Photo">
    <p:bg>
      <p:bgPr>
        <a:solidFill>
          <a:schemeClr val="tx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BAA8A37-C902-D64B-A0D2-C155BACAA75D}"/>
              </a:ext>
              <a:ext uri="{C183D7F6-B498-43B3-948B-1728B52AA6E4}">
                <adec:decorative xmlns:adec="http://schemas.microsoft.com/office/drawing/2017/decorative" val="1"/>
              </a:ext>
            </a:extLst>
          </p:cNvPr>
          <p:cNvSpPr>
            <a:spLocks noGrp="1"/>
          </p:cNvSpPr>
          <p:nvPr>
            <p:ph type="pic" sz="quarter" idx="15" hasCustomPrompt="1"/>
          </p:nvPr>
        </p:nvSpPr>
        <p:spPr>
          <a:xfrm>
            <a:off x="-9144" y="-9144"/>
            <a:ext cx="1220724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mn-lt"/>
                <a:cs typeface="Calibri" panose="020F0502020204030204" pitchFamily="34" charset="0"/>
              </a:defRPr>
            </a:lvl1pPr>
          </a:lstStyle>
          <a:p>
            <a:r>
              <a:rPr lang="en-GB"/>
              <a:t>Click icon to Insert Image</a:t>
            </a:r>
          </a:p>
        </p:txBody>
      </p:sp>
      <p:sp>
        <p:nvSpPr>
          <p:cNvPr id="7" name="Online Image Placeholder 7">
            <a:extLst>
              <a:ext uri="{FF2B5EF4-FFF2-40B4-BE49-F238E27FC236}">
                <a16:creationId xmlns:a16="http://schemas.microsoft.com/office/drawing/2014/main" id="{BC64D873-B6D7-4E41-8389-BFCC22FB4C5A}"/>
              </a:ext>
            </a:extLst>
          </p:cNvPr>
          <p:cNvSpPr>
            <a:spLocks noGrp="1" noSelect="1"/>
          </p:cNvSpPr>
          <p:nvPr>
            <p:ph type="clipArt" sz="quarter" idx="20" hasCustomPrompt="1"/>
          </p:nvPr>
        </p:nvSpPr>
        <p:spPr>
          <a:xfrm>
            <a:off x="10422144" y="6310008"/>
            <a:ext cx="1157208" cy="262560"/>
          </a:xfrm>
          <a:blipFill>
            <a:blip r:embed="rId2"/>
            <a:stretch>
              <a:fillRect/>
            </a:stretch>
          </a:blipFill>
        </p:spPr>
        <p:txBody>
          <a:bodyPr/>
          <a:lstStyle>
            <a:lvl1pPr marL="14414" indent="0">
              <a:buFontTx/>
              <a:buNone/>
              <a:defRPr/>
            </a:lvl1pPr>
          </a:lstStyle>
          <a:p>
            <a:r>
              <a:rPr lang="en-GB"/>
              <a:t> </a:t>
            </a:r>
          </a:p>
        </p:txBody>
      </p:sp>
      <p:sp>
        <p:nvSpPr>
          <p:cNvPr id="34" name="Date Placeholder 33">
            <a:extLst>
              <a:ext uri="{FF2B5EF4-FFF2-40B4-BE49-F238E27FC236}">
                <a16:creationId xmlns:a16="http://schemas.microsoft.com/office/drawing/2014/main" id="{D99358F8-7F9D-F242-8640-4CA7095E0A8A}"/>
              </a:ext>
            </a:extLst>
          </p:cNvPr>
          <p:cNvSpPr>
            <a:spLocks noGrp="1"/>
          </p:cNvSpPr>
          <p:nvPr>
            <p:ph type="dt" sz="half" idx="21"/>
          </p:nvPr>
        </p:nvSpPr>
        <p:spPr/>
        <p:txBody>
          <a:bodyPr/>
          <a:lstStyle/>
          <a:p>
            <a:endParaRPr lang="en-GB"/>
          </a:p>
        </p:txBody>
      </p:sp>
      <p:sp>
        <p:nvSpPr>
          <p:cNvPr id="35" name="Footer Placeholder 34">
            <a:extLst>
              <a:ext uri="{FF2B5EF4-FFF2-40B4-BE49-F238E27FC236}">
                <a16:creationId xmlns:a16="http://schemas.microsoft.com/office/drawing/2014/main" id="{937FDBC0-9928-2941-A57C-F584CC6240C9}"/>
              </a:ext>
            </a:extLst>
          </p:cNvPr>
          <p:cNvSpPr>
            <a:spLocks noGrp="1"/>
          </p:cNvSpPr>
          <p:nvPr>
            <p:ph type="ftr" sz="quarter" idx="22"/>
          </p:nvPr>
        </p:nvSpPr>
        <p:spPr/>
        <p:txBody>
          <a:bodyPr/>
          <a:lstStyle/>
          <a:p>
            <a:r>
              <a:rPr lang="en-US"/>
              <a:t>© 2020 AVEVA Group plc and its subsidiaries. All rights reserved.</a:t>
            </a:r>
            <a:endParaRPr lang="en-GB" dirty="0"/>
          </a:p>
        </p:txBody>
      </p:sp>
      <p:sp>
        <p:nvSpPr>
          <p:cNvPr id="36" name="Slide Number Placeholder 35">
            <a:extLst>
              <a:ext uri="{FF2B5EF4-FFF2-40B4-BE49-F238E27FC236}">
                <a16:creationId xmlns:a16="http://schemas.microsoft.com/office/drawing/2014/main" id="{EF8C9E19-6C1E-A843-913C-4518C8C89B7C}"/>
              </a:ext>
            </a:extLst>
          </p:cNvPr>
          <p:cNvSpPr>
            <a:spLocks noGrp="1"/>
          </p:cNvSpPr>
          <p:nvPr>
            <p:ph type="sldNum" sz="quarter" idx="23"/>
          </p:nvPr>
        </p:nvSpPr>
        <p:spPr/>
        <p:txBody>
          <a:bodyPr/>
          <a:lstStyle/>
          <a:p>
            <a:fld id="{267CDB12-45E5-4FD7-AE50-9CB5AFC72BA1}" type="slidenum">
              <a:rPr lang="en-GB" smtClean="0"/>
              <a:pPr/>
              <a:t>‹Nr.›</a:t>
            </a:fld>
            <a:endParaRPr lang="en-GB" dirty="0"/>
          </a:p>
        </p:txBody>
      </p:sp>
      <p:grpSp>
        <p:nvGrpSpPr>
          <p:cNvPr id="33" name="Group 32">
            <a:extLst>
              <a:ext uri="{FF2B5EF4-FFF2-40B4-BE49-F238E27FC236}">
                <a16:creationId xmlns:a16="http://schemas.microsoft.com/office/drawing/2014/main" id="{690F1F30-BD72-4E88-AA2F-3486C673ABD0}"/>
              </a:ext>
            </a:extLst>
          </p:cNvPr>
          <p:cNvGrpSpPr/>
          <p:nvPr userDrawn="1"/>
        </p:nvGrpSpPr>
        <p:grpSpPr>
          <a:xfrm>
            <a:off x="12431200" y="152485"/>
            <a:ext cx="971741" cy="2368319"/>
            <a:chOff x="12431200" y="152485"/>
            <a:chExt cx="971741" cy="2368319"/>
          </a:xfrm>
        </p:grpSpPr>
        <p:grpSp>
          <p:nvGrpSpPr>
            <p:cNvPr id="37" name="Group 36">
              <a:extLst>
                <a:ext uri="{FF2B5EF4-FFF2-40B4-BE49-F238E27FC236}">
                  <a16:creationId xmlns:a16="http://schemas.microsoft.com/office/drawing/2014/main" id="{0E99EBC8-F916-4A44-A9E3-17D521F857AB}"/>
                </a:ext>
              </a:extLst>
            </p:cNvPr>
            <p:cNvGrpSpPr/>
            <p:nvPr userDrawn="1"/>
          </p:nvGrpSpPr>
          <p:grpSpPr>
            <a:xfrm>
              <a:off x="12431200" y="152485"/>
              <a:ext cx="971741" cy="1804040"/>
              <a:chOff x="12431200" y="152485"/>
              <a:chExt cx="971741" cy="1804040"/>
            </a:xfrm>
          </p:grpSpPr>
          <p:sp>
            <p:nvSpPr>
              <p:cNvPr id="39" name="Oval 38">
                <a:extLst>
                  <a:ext uri="{FF2B5EF4-FFF2-40B4-BE49-F238E27FC236}">
                    <a16:creationId xmlns:a16="http://schemas.microsoft.com/office/drawing/2014/main" id="{8464F893-6BD0-40D0-8365-D0AEACA8D0A4}"/>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0" name="Oval 39">
                <a:extLst>
                  <a:ext uri="{FF2B5EF4-FFF2-40B4-BE49-F238E27FC236}">
                    <a16:creationId xmlns:a16="http://schemas.microsoft.com/office/drawing/2014/main" id="{6F44C393-B9EE-4E5C-AC09-0FE581A359E4}"/>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1" name="Oval 40">
                <a:extLst>
                  <a:ext uri="{FF2B5EF4-FFF2-40B4-BE49-F238E27FC236}">
                    <a16:creationId xmlns:a16="http://schemas.microsoft.com/office/drawing/2014/main" id="{93F0D334-02C2-43E7-AF4D-25FC45040897}"/>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2" name="Rectangle 41">
                <a:extLst>
                  <a:ext uri="{FF2B5EF4-FFF2-40B4-BE49-F238E27FC236}">
                    <a16:creationId xmlns:a16="http://schemas.microsoft.com/office/drawing/2014/main" id="{61D42C37-8014-474A-B5CE-77A14A825856}"/>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3" name="Oval 42">
                <a:extLst>
                  <a:ext uri="{FF2B5EF4-FFF2-40B4-BE49-F238E27FC236}">
                    <a16:creationId xmlns:a16="http://schemas.microsoft.com/office/drawing/2014/main" id="{B6335D00-E4E4-4300-B5AE-27DC660F666C}"/>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DBC2130F-3339-41B0-BB13-CE1EF8F8831F}"/>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508E865F-A4C8-430E-A0EA-B3534A4D6063}"/>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38" name="Oval 37">
              <a:extLst>
                <a:ext uri="{FF2B5EF4-FFF2-40B4-BE49-F238E27FC236}">
                  <a16:creationId xmlns:a16="http://schemas.microsoft.com/office/drawing/2014/main" id="{164BC385-920D-4A08-9486-1B82745D2642}"/>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46" name="Group 45">
            <a:extLst>
              <a:ext uri="{FF2B5EF4-FFF2-40B4-BE49-F238E27FC236}">
                <a16:creationId xmlns:a16="http://schemas.microsoft.com/office/drawing/2014/main" id="{0CB123F7-6FFE-4E19-AB23-AAC055495745}"/>
              </a:ext>
            </a:extLst>
          </p:cNvPr>
          <p:cNvGrpSpPr/>
          <p:nvPr userDrawn="1"/>
        </p:nvGrpSpPr>
        <p:grpSpPr>
          <a:xfrm>
            <a:off x="12431200" y="4770851"/>
            <a:ext cx="1376999" cy="1419507"/>
            <a:chOff x="12431200" y="4979663"/>
            <a:chExt cx="1376999" cy="1419507"/>
          </a:xfrm>
        </p:grpSpPr>
        <p:sp>
          <p:nvSpPr>
            <p:cNvPr id="47" name="Rectangle 46">
              <a:extLst>
                <a:ext uri="{FF2B5EF4-FFF2-40B4-BE49-F238E27FC236}">
                  <a16:creationId xmlns:a16="http://schemas.microsoft.com/office/drawing/2014/main" id="{CD3E71A1-0A78-4607-9FE8-3B693E783176}"/>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48" name="Oval 47">
              <a:extLst>
                <a:ext uri="{FF2B5EF4-FFF2-40B4-BE49-F238E27FC236}">
                  <a16:creationId xmlns:a16="http://schemas.microsoft.com/office/drawing/2014/main" id="{A5A00ED3-B574-4DBA-A754-7A78E58208AD}"/>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2AE3F08F-16EF-4E3C-A06A-22DF420FD59C}"/>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B8823DBC-E05F-4707-8A8D-ACEB16B9C8E8}"/>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1" name="Oval 50">
              <a:extLst>
                <a:ext uri="{FF2B5EF4-FFF2-40B4-BE49-F238E27FC236}">
                  <a16:creationId xmlns:a16="http://schemas.microsoft.com/office/drawing/2014/main" id="{46EC1349-5E39-42B3-BA46-715E7A3CB1D4}"/>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2" name="Oval 51">
              <a:extLst>
                <a:ext uri="{FF2B5EF4-FFF2-40B4-BE49-F238E27FC236}">
                  <a16:creationId xmlns:a16="http://schemas.microsoft.com/office/drawing/2014/main" id="{1DEDBEED-EB25-40CF-B914-333332196308}"/>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D5036416-1EC4-46E0-94B8-CA73F86E6946}"/>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4" name="Group 53">
            <a:extLst>
              <a:ext uri="{FF2B5EF4-FFF2-40B4-BE49-F238E27FC236}">
                <a16:creationId xmlns:a16="http://schemas.microsoft.com/office/drawing/2014/main" id="{C0A5BAFB-50C1-48AF-8BDA-24F8BF406E19}"/>
              </a:ext>
            </a:extLst>
          </p:cNvPr>
          <p:cNvGrpSpPr/>
          <p:nvPr userDrawn="1"/>
        </p:nvGrpSpPr>
        <p:grpSpPr>
          <a:xfrm>
            <a:off x="12431200" y="2675600"/>
            <a:ext cx="971741" cy="1940780"/>
            <a:chOff x="12431200" y="2678506"/>
            <a:chExt cx="971741" cy="1940780"/>
          </a:xfrm>
        </p:grpSpPr>
        <p:sp>
          <p:nvSpPr>
            <p:cNvPr id="55" name="Rectangle 54">
              <a:extLst>
                <a:ext uri="{FF2B5EF4-FFF2-40B4-BE49-F238E27FC236}">
                  <a16:creationId xmlns:a16="http://schemas.microsoft.com/office/drawing/2014/main" id="{EAB27F81-132B-4BA6-93C6-5B2E80C35CDD}"/>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56" name="Oval 55">
              <a:extLst>
                <a:ext uri="{FF2B5EF4-FFF2-40B4-BE49-F238E27FC236}">
                  <a16:creationId xmlns:a16="http://schemas.microsoft.com/office/drawing/2014/main" id="{3885CEE2-7C88-4F06-AB11-06AE3767E910}"/>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E1A0D243-682A-44BD-BE3B-3D85E717140A}"/>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3BA3A8DE-9267-4252-8F39-C9F3497A4122}"/>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9" name="Oval 58">
              <a:extLst>
                <a:ext uri="{FF2B5EF4-FFF2-40B4-BE49-F238E27FC236}">
                  <a16:creationId xmlns:a16="http://schemas.microsoft.com/office/drawing/2014/main" id="{AAD74FB1-E12A-481F-BBF1-633C191E0D31}"/>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0" name="Oval 59">
              <a:extLst>
                <a:ext uri="{FF2B5EF4-FFF2-40B4-BE49-F238E27FC236}">
                  <a16:creationId xmlns:a16="http://schemas.microsoft.com/office/drawing/2014/main" id="{A1D3BDF6-EDBA-4198-B2D8-4A6811136F2B}"/>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3B9A166B-B40F-4D4B-8FC5-E883403388FD}"/>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2" name="TextBox 61">
            <a:extLst>
              <a:ext uri="{FF2B5EF4-FFF2-40B4-BE49-F238E27FC236}">
                <a16:creationId xmlns:a16="http://schemas.microsoft.com/office/drawing/2014/main" id="{AAABC845-B723-4641-9B83-D922C3B6CBDE}"/>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63" name="Picture 62">
            <a:extLst>
              <a:ext uri="{FF2B5EF4-FFF2-40B4-BE49-F238E27FC236}">
                <a16:creationId xmlns:a16="http://schemas.microsoft.com/office/drawing/2014/main" id="{8310CAC5-0820-4F7D-B62B-92139CEB7C45}"/>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64" name="TextBox 63">
            <a:extLst>
              <a:ext uri="{FF2B5EF4-FFF2-40B4-BE49-F238E27FC236}">
                <a16:creationId xmlns:a16="http://schemas.microsoft.com/office/drawing/2014/main" id="{97B5313E-12DB-4137-96D6-BED0CAEF0161}"/>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19094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Quotation - Dark">
    <p:bg>
      <p:bgPr>
        <a:solidFill>
          <a:schemeClr val="tx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86E52A5-4EFD-4CDC-84A0-69CD15B152A9}"/>
              </a:ext>
            </a:extLst>
          </p:cNvPr>
          <p:cNvSpPr>
            <a:spLocks noGrp="1"/>
          </p:cNvSpPr>
          <p:nvPr>
            <p:ph type="body" sz="quarter" idx="13"/>
          </p:nvPr>
        </p:nvSpPr>
        <p:spPr>
          <a:xfrm>
            <a:off x="1572767" y="1783080"/>
            <a:ext cx="9043416" cy="2713037"/>
          </a:xfrm>
        </p:spPr>
        <p:txBody>
          <a:bodyPr anchor="ctr"/>
          <a:lstStyle>
            <a:lvl1pPr marL="0" indent="0" algn="ctr">
              <a:lnSpc>
                <a:spcPct val="90000"/>
              </a:lnSpc>
              <a:buFontTx/>
              <a:buNone/>
              <a:defRPr sz="3600" b="0" i="0">
                <a:solidFill>
                  <a:schemeClr val="bg1"/>
                </a:solidFill>
                <a:latin typeface="+mj-lt"/>
              </a:defRPr>
            </a:lvl1pPr>
            <a:lvl2pPr marL="0" indent="0" algn="ctr">
              <a:lnSpc>
                <a:spcPct val="90000"/>
              </a:lnSpc>
              <a:spcBef>
                <a:spcPts val="3500"/>
              </a:spcBef>
              <a:spcAft>
                <a:spcPts val="0"/>
              </a:spcAft>
              <a:buFontTx/>
              <a:buNone/>
              <a:defRPr sz="1800">
                <a:solidFill>
                  <a:schemeClr val="bg1"/>
                </a:solidFill>
                <a:latin typeface="+mn-lt"/>
              </a:defRPr>
            </a:lvl2pPr>
            <a:lvl3pPr marL="576662" indent="0">
              <a:buFontTx/>
              <a:buNone/>
              <a:defRPr>
                <a:solidFill>
                  <a:schemeClr val="bg1"/>
                </a:solidFill>
              </a:defRPr>
            </a:lvl3pPr>
            <a:lvl4pPr marL="863600" indent="0">
              <a:buFontTx/>
              <a:buNone/>
              <a:defRPr>
                <a:solidFill>
                  <a:schemeClr val="bg1"/>
                </a:solidFill>
              </a:defRPr>
            </a:lvl4pPr>
            <a:lvl5pPr marL="1152525" indent="0">
              <a:buFontTx/>
              <a:buNone/>
              <a:defRPr>
                <a:solidFill>
                  <a:schemeClr val="bg1"/>
                </a:solidFill>
              </a:defRPr>
            </a:lvl5pPr>
          </a:lstStyle>
          <a:p>
            <a:pPr lvl="0"/>
            <a:r>
              <a:rPr lang="en-US"/>
              <a:t>Click to edit Master text styles</a:t>
            </a:r>
          </a:p>
          <a:p>
            <a:pPr lvl="1"/>
            <a:r>
              <a:rPr lang="en-US"/>
              <a:t>Second level</a:t>
            </a:r>
          </a:p>
        </p:txBody>
      </p:sp>
      <p:grpSp>
        <p:nvGrpSpPr>
          <p:cNvPr id="11" name="Group 4">
            <a:extLst>
              <a:ext uri="{FF2B5EF4-FFF2-40B4-BE49-F238E27FC236}">
                <a16:creationId xmlns:a16="http://schemas.microsoft.com/office/drawing/2014/main" id="{7F7D4FFE-D0F0-447C-B732-E83D8A2B88CC}"/>
              </a:ext>
            </a:extLst>
          </p:cNvPr>
          <p:cNvGrpSpPr>
            <a:grpSpLocks noChangeAspect="1"/>
          </p:cNvGrpSpPr>
          <p:nvPr userDrawn="1"/>
        </p:nvGrpSpPr>
        <p:grpSpPr bwMode="auto">
          <a:xfrm>
            <a:off x="10421934" y="6308714"/>
            <a:ext cx="1162049" cy="266699"/>
            <a:chOff x="6565" y="3974"/>
            <a:chExt cx="732" cy="168"/>
          </a:xfrm>
          <a:solidFill>
            <a:schemeClr val="bg1"/>
          </a:solidFill>
        </p:grpSpPr>
        <p:sp>
          <p:nvSpPr>
            <p:cNvPr id="12" name="Freeform 5">
              <a:extLst>
                <a:ext uri="{FF2B5EF4-FFF2-40B4-BE49-F238E27FC236}">
                  <a16:creationId xmlns:a16="http://schemas.microsoft.com/office/drawing/2014/main" id="{A9D6C45B-AB0A-42F2-A8B1-EF173835B96A}"/>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3C1046CE-F8D6-46C6-BCC0-593C7932C847}"/>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2E28D404-3216-46E4-9244-0094820F756E}"/>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5C45158B-20BA-48A4-82DA-563BA44CBFBB}"/>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2FAAEA42-D27B-458D-B3FB-6D5FF8C8C8CF}"/>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0A0E7B91-E440-4B18-8D03-966A228F0F95}"/>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D2D49480-1518-4ED0-8163-10BFEE43748E}"/>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a:extLst>
              <a:ext uri="{FF2B5EF4-FFF2-40B4-BE49-F238E27FC236}">
                <a16:creationId xmlns:a16="http://schemas.microsoft.com/office/drawing/2014/main" id="{68BF5480-2952-3D45-91E5-E2F52AAE1D44}"/>
              </a:ext>
            </a:extLst>
          </p:cNvPr>
          <p:cNvSpPr>
            <a:spLocks noGrp="1"/>
          </p:cNvSpPr>
          <p:nvPr>
            <p:ph type="dt" sz="half" idx="14"/>
          </p:nvPr>
        </p:nvSpPr>
        <p:spPr/>
        <p:txBody>
          <a:bodyPr/>
          <a:lstStyle/>
          <a:p>
            <a:endParaRPr lang="en-GB"/>
          </a:p>
        </p:txBody>
      </p:sp>
      <p:sp>
        <p:nvSpPr>
          <p:cNvPr id="3" name="Footer Placeholder 2">
            <a:extLst>
              <a:ext uri="{FF2B5EF4-FFF2-40B4-BE49-F238E27FC236}">
                <a16:creationId xmlns:a16="http://schemas.microsoft.com/office/drawing/2014/main" id="{B8EBE62E-B597-204A-8006-7CA5870BD8B6}"/>
              </a:ext>
            </a:extLst>
          </p:cNvPr>
          <p:cNvSpPr>
            <a:spLocks noGrp="1"/>
          </p:cNvSpPr>
          <p:nvPr>
            <p:ph type="ftr" sz="quarter" idx="15"/>
          </p:nvPr>
        </p:nvSpPr>
        <p:spPr/>
        <p:txBody>
          <a:bodyPr/>
          <a:lstStyle/>
          <a:p>
            <a:r>
              <a:rPr lang="en-US"/>
              <a:t>© 2020 AVEVA Group plc and its subsidiaries. All rights reserved.</a:t>
            </a:r>
            <a:endParaRPr lang="en-GB" dirty="0"/>
          </a:p>
        </p:txBody>
      </p:sp>
      <p:sp>
        <p:nvSpPr>
          <p:cNvPr id="4" name="Slide Number Placeholder 3">
            <a:extLst>
              <a:ext uri="{FF2B5EF4-FFF2-40B4-BE49-F238E27FC236}">
                <a16:creationId xmlns:a16="http://schemas.microsoft.com/office/drawing/2014/main" id="{8EA9D2F9-C526-8043-AE25-01D74215FFAB}"/>
              </a:ext>
            </a:extLst>
          </p:cNvPr>
          <p:cNvSpPr>
            <a:spLocks noGrp="1"/>
          </p:cNvSpPr>
          <p:nvPr>
            <p:ph type="sldNum" sz="quarter" idx="16"/>
          </p:nvPr>
        </p:nvSpPr>
        <p:spPr/>
        <p:txBody>
          <a:bodyPr/>
          <a:lstStyle/>
          <a:p>
            <a:fld id="{267CDB12-45E5-4FD7-AE50-9CB5AFC72BA1}" type="slidenum">
              <a:rPr lang="en-GB" smtClean="0"/>
              <a:pPr/>
              <a:t>‹Nr.›</a:t>
            </a:fld>
            <a:endParaRPr lang="en-GB" dirty="0"/>
          </a:p>
        </p:txBody>
      </p:sp>
      <p:grpSp>
        <p:nvGrpSpPr>
          <p:cNvPr id="42" name="Group 41">
            <a:extLst>
              <a:ext uri="{FF2B5EF4-FFF2-40B4-BE49-F238E27FC236}">
                <a16:creationId xmlns:a16="http://schemas.microsoft.com/office/drawing/2014/main" id="{D02EB654-30CF-46A0-A9B1-A8589B7A4793}"/>
              </a:ext>
            </a:extLst>
          </p:cNvPr>
          <p:cNvGrpSpPr/>
          <p:nvPr userDrawn="1"/>
        </p:nvGrpSpPr>
        <p:grpSpPr>
          <a:xfrm>
            <a:off x="12431200" y="152485"/>
            <a:ext cx="971741" cy="2368319"/>
            <a:chOff x="12431200" y="152485"/>
            <a:chExt cx="971741" cy="2368319"/>
          </a:xfrm>
        </p:grpSpPr>
        <p:grpSp>
          <p:nvGrpSpPr>
            <p:cNvPr id="43" name="Group 42">
              <a:extLst>
                <a:ext uri="{FF2B5EF4-FFF2-40B4-BE49-F238E27FC236}">
                  <a16:creationId xmlns:a16="http://schemas.microsoft.com/office/drawing/2014/main" id="{0AD60E64-C036-4EC8-864F-A747159F4615}"/>
                </a:ext>
              </a:extLst>
            </p:cNvPr>
            <p:cNvGrpSpPr/>
            <p:nvPr userDrawn="1"/>
          </p:nvGrpSpPr>
          <p:grpSpPr>
            <a:xfrm>
              <a:off x="12431200" y="152485"/>
              <a:ext cx="971741" cy="1804040"/>
              <a:chOff x="12431200" y="152485"/>
              <a:chExt cx="971741" cy="1804040"/>
            </a:xfrm>
          </p:grpSpPr>
          <p:sp>
            <p:nvSpPr>
              <p:cNvPr id="45" name="Oval 44">
                <a:extLst>
                  <a:ext uri="{FF2B5EF4-FFF2-40B4-BE49-F238E27FC236}">
                    <a16:creationId xmlns:a16="http://schemas.microsoft.com/office/drawing/2014/main" id="{A4FC4F78-0A05-4A09-9CCF-3D1524914D47}"/>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EA5866C7-4402-40FA-A727-F4C366ABB78E}"/>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Oval 46">
                <a:extLst>
                  <a:ext uri="{FF2B5EF4-FFF2-40B4-BE49-F238E27FC236}">
                    <a16:creationId xmlns:a16="http://schemas.microsoft.com/office/drawing/2014/main" id="{4771BAB2-F358-490A-AB38-5D94B617E56D}"/>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Rectangle 47">
                <a:extLst>
                  <a:ext uri="{FF2B5EF4-FFF2-40B4-BE49-F238E27FC236}">
                    <a16:creationId xmlns:a16="http://schemas.microsoft.com/office/drawing/2014/main" id="{344581A1-D018-4C27-ACAC-989AEDBA1622}"/>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9" name="Oval 48">
                <a:extLst>
                  <a:ext uri="{FF2B5EF4-FFF2-40B4-BE49-F238E27FC236}">
                    <a16:creationId xmlns:a16="http://schemas.microsoft.com/office/drawing/2014/main" id="{26862983-9AFC-4322-8801-8EA250B875D0}"/>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3865B268-6851-4DBA-8016-1D8D0AD37269}"/>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1" name="Oval 50">
                <a:extLst>
                  <a:ext uri="{FF2B5EF4-FFF2-40B4-BE49-F238E27FC236}">
                    <a16:creationId xmlns:a16="http://schemas.microsoft.com/office/drawing/2014/main" id="{908D8933-8A17-4903-9853-8179D33CD6DA}"/>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4" name="Oval 43">
              <a:extLst>
                <a:ext uri="{FF2B5EF4-FFF2-40B4-BE49-F238E27FC236}">
                  <a16:creationId xmlns:a16="http://schemas.microsoft.com/office/drawing/2014/main" id="{AA56D5CA-B7F4-41E6-891B-124DD6083A98}"/>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2" name="Group 51">
            <a:extLst>
              <a:ext uri="{FF2B5EF4-FFF2-40B4-BE49-F238E27FC236}">
                <a16:creationId xmlns:a16="http://schemas.microsoft.com/office/drawing/2014/main" id="{9D181B78-F5C1-4157-AE53-443C11018498}"/>
              </a:ext>
            </a:extLst>
          </p:cNvPr>
          <p:cNvGrpSpPr/>
          <p:nvPr userDrawn="1"/>
        </p:nvGrpSpPr>
        <p:grpSpPr>
          <a:xfrm>
            <a:off x="12431200" y="4770851"/>
            <a:ext cx="1376999" cy="1419507"/>
            <a:chOff x="12431200" y="4979663"/>
            <a:chExt cx="1376999" cy="1419507"/>
          </a:xfrm>
        </p:grpSpPr>
        <p:sp>
          <p:nvSpPr>
            <p:cNvPr id="53" name="Rectangle 52">
              <a:extLst>
                <a:ext uri="{FF2B5EF4-FFF2-40B4-BE49-F238E27FC236}">
                  <a16:creationId xmlns:a16="http://schemas.microsoft.com/office/drawing/2014/main" id="{1D74E686-BDD1-468A-A571-389F18C390B8}"/>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4" name="Oval 53">
              <a:extLst>
                <a:ext uri="{FF2B5EF4-FFF2-40B4-BE49-F238E27FC236}">
                  <a16:creationId xmlns:a16="http://schemas.microsoft.com/office/drawing/2014/main" id="{B7D6AA88-FDAC-462D-8A01-E73E3042E180}"/>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8B252A59-3CE3-4D3E-B84B-6BB0B7384A5E}"/>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B20D0076-533E-4A22-91B4-662AB7BB6D65}"/>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AD2CF81B-06E9-49D4-B506-4856A9FB5390}"/>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3C7EE456-D19F-44B5-9865-E3DCB01D4834}"/>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9" name="Oval 58">
              <a:extLst>
                <a:ext uri="{FF2B5EF4-FFF2-40B4-BE49-F238E27FC236}">
                  <a16:creationId xmlns:a16="http://schemas.microsoft.com/office/drawing/2014/main" id="{8E152155-E1E0-43FE-A8EC-6306E5F47426}"/>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60" name="Group 59">
            <a:extLst>
              <a:ext uri="{FF2B5EF4-FFF2-40B4-BE49-F238E27FC236}">
                <a16:creationId xmlns:a16="http://schemas.microsoft.com/office/drawing/2014/main" id="{DCD209A4-B260-47C4-8AD5-3164AEB1E3BD}"/>
              </a:ext>
            </a:extLst>
          </p:cNvPr>
          <p:cNvGrpSpPr/>
          <p:nvPr userDrawn="1"/>
        </p:nvGrpSpPr>
        <p:grpSpPr>
          <a:xfrm>
            <a:off x="12431200" y="2675600"/>
            <a:ext cx="971741" cy="1940780"/>
            <a:chOff x="12431200" y="2678506"/>
            <a:chExt cx="971741" cy="1940780"/>
          </a:xfrm>
        </p:grpSpPr>
        <p:sp>
          <p:nvSpPr>
            <p:cNvPr id="61" name="Rectangle 60">
              <a:extLst>
                <a:ext uri="{FF2B5EF4-FFF2-40B4-BE49-F238E27FC236}">
                  <a16:creationId xmlns:a16="http://schemas.microsoft.com/office/drawing/2014/main" id="{802FA86B-E935-4EA7-B8E7-1FF586DCEB61}"/>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2" name="Oval 61">
              <a:extLst>
                <a:ext uri="{FF2B5EF4-FFF2-40B4-BE49-F238E27FC236}">
                  <a16:creationId xmlns:a16="http://schemas.microsoft.com/office/drawing/2014/main" id="{E2F2A8D2-13AB-4401-A4A6-15AA83CCEEAD}"/>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4FEDD279-BD8D-4879-BBCC-7242817F5BB4}"/>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5BEDE5A6-45EE-4916-95E8-304D76F76C70}"/>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C0914F42-50C0-43DA-8EFD-AEDB89F6BA8F}"/>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ADB6763A-E14A-4803-8AB8-A857598D20AF}"/>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7" name="Oval 66">
              <a:extLst>
                <a:ext uri="{FF2B5EF4-FFF2-40B4-BE49-F238E27FC236}">
                  <a16:creationId xmlns:a16="http://schemas.microsoft.com/office/drawing/2014/main" id="{7595B2DE-3371-443B-827A-8D29AB46883F}"/>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8" name="TextBox 67">
            <a:extLst>
              <a:ext uri="{FF2B5EF4-FFF2-40B4-BE49-F238E27FC236}">
                <a16:creationId xmlns:a16="http://schemas.microsoft.com/office/drawing/2014/main" id="{5F365F56-747F-48F1-B201-390A50FDC16A}"/>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69" name="Picture 68">
            <a:extLst>
              <a:ext uri="{FF2B5EF4-FFF2-40B4-BE49-F238E27FC236}">
                <a16:creationId xmlns:a16="http://schemas.microsoft.com/office/drawing/2014/main" id="{3287D134-16C9-45E4-94A3-0376D14E39DC}"/>
              </a:ext>
            </a:extLst>
          </p:cNvPr>
          <p:cNvPicPr>
            <a:picLocks noChangeAspect="1"/>
          </p:cNvPicPr>
          <p:nvPr userDrawn="1"/>
        </p:nvPicPr>
        <p:blipFill>
          <a:blip r:embed="rId2"/>
          <a:stretch>
            <a:fillRect/>
          </a:stretch>
        </p:blipFill>
        <p:spPr>
          <a:xfrm>
            <a:off x="14012244" y="4384548"/>
            <a:ext cx="1088171" cy="1611330"/>
          </a:xfrm>
          <a:prstGeom prst="rect">
            <a:avLst/>
          </a:prstGeom>
        </p:spPr>
      </p:pic>
      <p:sp>
        <p:nvSpPr>
          <p:cNvPr id="70" name="TextBox 69">
            <a:extLst>
              <a:ext uri="{FF2B5EF4-FFF2-40B4-BE49-F238E27FC236}">
                <a16:creationId xmlns:a16="http://schemas.microsoft.com/office/drawing/2014/main" id="{15B1906B-81AB-41E4-B957-141F333C8AC5}"/>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302409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07CF30F0-D477-5341-B92C-2C107A8F94B1}"/>
              </a:ext>
            </a:extLst>
          </p:cNvPr>
          <p:cNvSpPr>
            <a:spLocks noGrp="1"/>
          </p:cNvSpPr>
          <p:nvPr>
            <p:ph type="body" sz="quarter" idx="13" hasCustomPrompt="1"/>
          </p:nvPr>
        </p:nvSpPr>
        <p:spPr>
          <a:xfrm>
            <a:off x="609600" y="1426464"/>
            <a:ext cx="10972800" cy="321627"/>
          </a:xfrm>
        </p:spPr>
        <p:txBody>
          <a:bodyPr lIns="0">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GB" dirty="0"/>
              <a:t>Optional Subtitle</a:t>
            </a:r>
          </a:p>
        </p:txBody>
      </p:sp>
      <p:sp>
        <p:nvSpPr>
          <p:cNvPr id="3" name="Title 2">
            <a:extLst>
              <a:ext uri="{FF2B5EF4-FFF2-40B4-BE49-F238E27FC236}">
                <a16:creationId xmlns:a16="http://schemas.microsoft.com/office/drawing/2014/main" id="{4B09B95D-1CBD-6F48-94CF-40A74FC99178}"/>
              </a:ext>
            </a:extLst>
          </p:cNvPr>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EFAB6B6F-C73D-194F-811F-DB3D35358E86}"/>
              </a:ext>
            </a:extLst>
          </p:cNvPr>
          <p:cNvSpPr>
            <a:spLocks noGrp="1"/>
          </p:cNvSpPr>
          <p:nvPr>
            <p:ph type="dt" sz="half" idx="14"/>
          </p:nvPr>
        </p:nvSpPr>
        <p:spPr/>
        <p:txBody>
          <a:bodyPr/>
          <a:lstStyle/>
          <a:p>
            <a:endParaRPr lang="en-GB"/>
          </a:p>
        </p:txBody>
      </p:sp>
      <p:sp>
        <p:nvSpPr>
          <p:cNvPr id="4" name="Footer Placeholder 3">
            <a:extLst>
              <a:ext uri="{FF2B5EF4-FFF2-40B4-BE49-F238E27FC236}">
                <a16:creationId xmlns:a16="http://schemas.microsoft.com/office/drawing/2014/main" id="{9EC481AD-9FF0-5449-975D-C622F0ACF19F}"/>
              </a:ext>
            </a:extLst>
          </p:cNvPr>
          <p:cNvSpPr>
            <a:spLocks noGrp="1"/>
          </p:cNvSpPr>
          <p:nvPr>
            <p:ph type="ftr" sz="quarter" idx="15"/>
          </p:nvPr>
        </p:nvSpPr>
        <p:spPr/>
        <p:txBody>
          <a:bodyPr/>
          <a:lstStyle/>
          <a:p>
            <a:r>
              <a:rPr lang="en-US"/>
              <a:t>© 2020 AVEVA Group plc and its subsidiaries. All rights reserved.</a:t>
            </a:r>
            <a:endParaRPr lang="en-GB"/>
          </a:p>
        </p:txBody>
      </p:sp>
      <p:sp>
        <p:nvSpPr>
          <p:cNvPr id="6" name="Slide Number Placeholder 5">
            <a:extLst>
              <a:ext uri="{FF2B5EF4-FFF2-40B4-BE49-F238E27FC236}">
                <a16:creationId xmlns:a16="http://schemas.microsoft.com/office/drawing/2014/main" id="{6D1562B2-AD6B-E34C-ACCC-70A6B537DD30}"/>
              </a:ext>
            </a:extLst>
          </p:cNvPr>
          <p:cNvSpPr>
            <a:spLocks noGrp="1"/>
          </p:cNvSpPr>
          <p:nvPr>
            <p:ph type="sldNum" sz="quarter" idx="16"/>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51729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9BF2-C511-CA46-BDD2-C36BEE350D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A0F925-BD14-364D-90F2-D69B2C436BC4}"/>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4C19AC21-1CD0-2542-848F-A9D2CBADC0B4}"/>
              </a:ext>
            </a:extLst>
          </p:cNvPr>
          <p:cNvSpPr>
            <a:spLocks noGrp="1"/>
          </p:cNvSpPr>
          <p:nvPr>
            <p:ph type="ftr" sz="quarter" idx="11"/>
          </p:nvPr>
        </p:nvSpPr>
        <p:spPr/>
        <p:txBody>
          <a:bodyPr/>
          <a:lstStyle/>
          <a:p>
            <a:r>
              <a:rPr lang="en-US"/>
              <a:t>© 2020 AVEVA Group plc and its subsidiaries. All rights reserved.</a:t>
            </a:r>
            <a:endParaRPr lang="en-GB"/>
          </a:p>
        </p:txBody>
      </p:sp>
      <p:sp>
        <p:nvSpPr>
          <p:cNvPr id="6" name="Slide Number Placeholder 5">
            <a:extLst>
              <a:ext uri="{FF2B5EF4-FFF2-40B4-BE49-F238E27FC236}">
                <a16:creationId xmlns:a16="http://schemas.microsoft.com/office/drawing/2014/main" id="{F25690AC-7E6A-0C4D-BA31-49C380A7F649}"/>
              </a:ext>
            </a:extLst>
          </p:cNvPr>
          <p:cNvSpPr>
            <a:spLocks noGrp="1"/>
          </p:cNvSpPr>
          <p:nvPr>
            <p:ph type="sldNum" sz="quarter" idx="12"/>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141524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D134A081-2BA8-274F-A434-934CA19BD395}"/>
              </a:ext>
            </a:extLst>
          </p:cNvPr>
          <p:cNvSpPr>
            <a:spLocks noGrp="1"/>
          </p:cNvSpPr>
          <p:nvPr>
            <p:ph type="dt" sz="half" idx="10"/>
          </p:nvPr>
        </p:nvSpPr>
        <p:spPr/>
        <p:txBody>
          <a:bodyPr/>
          <a:lstStyle/>
          <a:p>
            <a:endParaRPr lang="en-GB"/>
          </a:p>
        </p:txBody>
      </p:sp>
      <p:sp>
        <p:nvSpPr>
          <p:cNvPr id="7" name="Footer Placeholder 6">
            <a:extLst>
              <a:ext uri="{FF2B5EF4-FFF2-40B4-BE49-F238E27FC236}">
                <a16:creationId xmlns:a16="http://schemas.microsoft.com/office/drawing/2014/main" id="{0F91E29F-0029-8941-A2E4-13B078A90B87}"/>
              </a:ext>
            </a:extLst>
          </p:cNvPr>
          <p:cNvSpPr>
            <a:spLocks noGrp="1"/>
          </p:cNvSpPr>
          <p:nvPr>
            <p:ph type="ftr" sz="quarter" idx="11"/>
          </p:nvPr>
        </p:nvSpPr>
        <p:spPr/>
        <p:txBody>
          <a:bodyPr/>
          <a:lstStyle/>
          <a:p>
            <a:r>
              <a:rPr lang="en-US"/>
              <a:t>© 2020 AVEVA Group plc and its subsidiaries. All rights reserved.</a:t>
            </a:r>
            <a:endParaRPr lang="en-GB"/>
          </a:p>
        </p:txBody>
      </p:sp>
      <p:sp>
        <p:nvSpPr>
          <p:cNvPr id="8" name="Slide Number Placeholder 7">
            <a:extLst>
              <a:ext uri="{FF2B5EF4-FFF2-40B4-BE49-F238E27FC236}">
                <a16:creationId xmlns:a16="http://schemas.microsoft.com/office/drawing/2014/main" id="{D81BEA3A-0FEC-6941-95DC-E2C7AA751595}"/>
              </a:ext>
            </a:extLst>
          </p:cNvPr>
          <p:cNvSpPr>
            <a:spLocks noGrp="1"/>
          </p:cNvSpPr>
          <p:nvPr>
            <p:ph type="sldNum" sz="quarter" idx="12"/>
          </p:nvPr>
        </p:nvSpPr>
        <p:spPr/>
        <p:txBody>
          <a:bodyPr/>
          <a:lstStyle/>
          <a:p>
            <a:fld id="{267CDB12-45E5-4FD7-AE50-9CB5AFC72BA1}" type="slidenum">
              <a:rPr lang="en-GB" smtClean="0"/>
              <a:pPr/>
              <a:t>‹Nr.›</a:t>
            </a:fld>
            <a:endParaRPr lang="en-GB"/>
          </a:p>
        </p:txBody>
      </p:sp>
      <p:grpSp>
        <p:nvGrpSpPr>
          <p:cNvPr id="10" name="Group 4">
            <a:extLst>
              <a:ext uri="{FF2B5EF4-FFF2-40B4-BE49-F238E27FC236}">
                <a16:creationId xmlns:a16="http://schemas.microsoft.com/office/drawing/2014/main" id="{0AE8FD8C-4215-460A-999B-552FB066D5EC}"/>
              </a:ext>
            </a:extLst>
          </p:cNvPr>
          <p:cNvGrpSpPr>
            <a:grpSpLocks noChangeAspect="1"/>
          </p:cNvGrpSpPr>
          <p:nvPr userDrawn="1"/>
        </p:nvGrpSpPr>
        <p:grpSpPr bwMode="auto">
          <a:xfrm>
            <a:off x="10421934" y="6308714"/>
            <a:ext cx="1162049" cy="266699"/>
            <a:chOff x="6565" y="3974"/>
            <a:chExt cx="732" cy="168"/>
          </a:xfrm>
          <a:solidFill>
            <a:schemeClr val="tx2"/>
          </a:solidFill>
        </p:grpSpPr>
        <p:sp>
          <p:nvSpPr>
            <p:cNvPr id="11" name="Freeform 5">
              <a:extLst>
                <a:ext uri="{FF2B5EF4-FFF2-40B4-BE49-F238E27FC236}">
                  <a16:creationId xmlns:a16="http://schemas.microsoft.com/office/drawing/2014/main" id="{EFB39AD8-C733-4EF2-942B-818BF5E7C796}"/>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6">
              <a:extLst>
                <a:ext uri="{FF2B5EF4-FFF2-40B4-BE49-F238E27FC236}">
                  <a16:creationId xmlns:a16="http://schemas.microsoft.com/office/drawing/2014/main" id="{396C73B0-9345-4EDB-94B1-6AA1026B27CE}"/>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4FA550DC-B86E-432B-A291-49D83FE55056}"/>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8">
              <a:extLst>
                <a:ext uri="{FF2B5EF4-FFF2-40B4-BE49-F238E27FC236}">
                  <a16:creationId xmlns:a16="http://schemas.microsoft.com/office/drawing/2014/main" id="{460BF4E1-7DCF-4D69-9472-FB81EC6A8887}"/>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9">
              <a:extLst>
                <a:ext uri="{FF2B5EF4-FFF2-40B4-BE49-F238E27FC236}">
                  <a16:creationId xmlns:a16="http://schemas.microsoft.com/office/drawing/2014/main" id="{7338B91A-7618-4161-A6DE-658CFD035279}"/>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
              <a:extLst>
                <a:ext uri="{FF2B5EF4-FFF2-40B4-BE49-F238E27FC236}">
                  <a16:creationId xmlns:a16="http://schemas.microsoft.com/office/drawing/2014/main" id="{D1486F2D-D4AA-4C1C-BBD2-8B3FF08BD309}"/>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D7B798E7-5BDE-4817-81D3-CA68475DB2E4}"/>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1" name="Group 40">
            <a:extLst>
              <a:ext uri="{FF2B5EF4-FFF2-40B4-BE49-F238E27FC236}">
                <a16:creationId xmlns:a16="http://schemas.microsoft.com/office/drawing/2014/main" id="{DDC0B162-07EB-4ED4-84A2-ACF544557B9E}"/>
              </a:ext>
            </a:extLst>
          </p:cNvPr>
          <p:cNvGrpSpPr/>
          <p:nvPr userDrawn="1"/>
        </p:nvGrpSpPr>
        <p:grpSpPr>
          <a:xfrm>
            <a:off x="12431200" y="152485"/>
            <a:ext cx="971741" cy="2368319"/>
            <a:chOff x="12431200" y="152485"/>
            <a:chExt cx="971741" cy="2368319"/>
          </a:xfrm>
        </p:grpSpPr>
        <p:grpSp>
          <p:nvGrpSpPr>
            <p:cNvPr id="42" name="Group 41">
              <a:extLst>
                <a:ext uri="{FF2B5EF4-FFF2-40B4-BE49-F238E27FC236}">
                  <a16:creationId xmlns:a16="http://schemas.microsoft.com/office/drawing/2014/main" id="{0E9657E1-6C96-4839-BCA7-C42810324AE2}"/>
                </a:ext>
              </a:extLst>
            </p:cNvPr>
            <p:cNvGrpSpPr/>
            <p:nvPr userDrawn="1"/>
          </p:nvGrpSpPr>
          <p:grpSpPr>
            <a:xfrm>
              <a:off x="12431200" y="152485"/>
              <a:ext cx="971741" cy="1804040"/>
              <a:chOff x="12431200" y="152485"/>
              <a:chExt cx="971741" cy="1804040"/>
            </a:xfrm>
          </p:grpSpPr>
          <p:sp>
            <p:nvSpPr>
              <p:cNvPr id="44" name="Oval 43">
                <a:extLst>
                  <a:ext uri="{FF2B5EF4-FFF2-40B4-BE49-F238E27FC236}">
                    <a16:creationId xmlns:a16="http://schemas.microsoft.com/office/drawing/2014/main" id="{100EBC18-6358-4A63-9B08-131634DE5CEB}"/>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4355C262-8B2E-498D-B91A-37571CDE95B8}"/>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A4FDB770-DF01-42BA-9938-932956327B2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Rectangle 46">
                <a:extLst>
                  <a:ext uri="{FF2B5EF4-FFF2-40B4-BE49-F238E27FC236}">
                    <a16:creationId xmlns:a16="http://schemas.microsoft.com/office/drawing/2014/main" id="{E0C1DF91-3BB2-4C5B-9A8A-3231329F1246}"/>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8" name="Oval 47">
                <a:extLst>
                  <a:ext uri="{FF2B5EF4-FFF2-40B4-BE49-F238E27FC236}">
                    <a16:creationId xmlns:a16="http://schemas.microsoft.com/office/drawing/2014/main" id="{11808ED0-648E-4675-B4E0-770BCB244D55}"/>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14A32885-A7EF-468F-99CF-F9734CC38725}"/>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295FA0A3-86E5-4AFC-B2B2-E43CC0ADA2FF}"/>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3" name="Oval 42">
              <a:extLst>
                <a:ext uri="{FF2B5EF4-FFF2-40B4-BE49-F238E27FC236}">
                  <a16:creationId xmlns:a16="http://schemas.microsoft.com/office/drawing/2014/main" id="{E9FD60B8-9D5F-49B4-97DA-55D7B6F2E822}"/>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1" name="Group 50">
            <a:extLst>
              <a:ext uri="{FF2B5EF4-FFF2-40B4-BE49-F238E27FC236}">
                <a16:creationId xmlns:a16="http://schemas.microsoft.com/office/drawing/2014/main" id="{5E19C001-D92A-42DD-A34F-FE649A8A3384}"/>
              </a:ext>
            </a:extLst>
          </p:cNvPr>
          <p:cNvGrpSpPr/>
          <p:nvPr userDrawn="1"/>
        </p:nvGrpSpPr>
        <p:grpSpPr>
          <a:xfrm>
            <a:off x="12431200" y="4770851"/>
            <a:ext cx="1376999" cy="1419507"/>
            <a:chOff x="12431200" y="4979663"/>
            <a:chExt cx="1376999" cy="1419507"/>
          </a:xfrm>
        </p:grpSpPr>
        <p:sp>
          <p:nvSpPr>
            <p:cNvPr id="52" name="Rectangle 51">
              <a:extLst>
                <a:ext uri="{FF2B5EF4-FFF2-40B4-BE49-F238E27FC236}">
                  <a16:creationId xmlns:a16="http://schemas.microsoft.com/office/drawing/2014/main" id="{B70AF656-FC77-47F5-8299-B5E0265AAC7C}"/>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3" name="Oval 52">
              <a:extLst>
                <a:ext uri="{FF2B5EF4-FFF2-40B4-BE49-F238E27FC236}">
                  <a16:creationId xmlns:a16="http://schemas.microsoft.com/office/drawing/2014/main" id="{E47BFAE5-77D3-4E35-B15B-A5C4D9897B92}"/>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67719DA5-86E0-4F30-AEF6-A49F663B332A}"/>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8EB012BF-D980-45E8-9535-6CC2141D869E}"/>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88E47A85-6360-4E8E-9B33-28728CD7CE8E}"/>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154DCBD9-261C-41E6-A712-12B294F40FA8}"/>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D4ACF2DF-3FC9-4578-9B78-6A2935237D84}"/>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9" name="Group 58">
            <a:extLst>
              <a:ext uri="{FF2B5EF4-FFF2-40B4-BE49-F238E27FC236}">
                <a16:creationId xmlns:a16="http://schemas.microsoft.com/office/drawing/2014/main" id="{B52970FF-A77E-476A-8C32-D31A4F235CDB}"/>
              </a:ext>
            </a:extLst>
          </p:cNvPr>
          <p:cNvGrpSpPr/>
          <p:nvPr userDrawn="1"/>
        </p:nvGrpSpPr>
        <p:grpSpPr>
          <a:xfrm>
            <a:off x="12431200" y="2675600"/>
            <a:ext cx="971741" cy="1940780"/>
            <a:chOff x="12431200" y="2678506"/>
            <a:chExt cx="971741" cy="1940780"/>
          </a:xfrm>
        </p:grpSpPr>
        <p:sp>
          <p:nvSpPr>
            <p:cNvPr id="60" name="Rectangle 59">
              <a:extLst>
                <a:ext uri="{FF2B5EF4-FFF2-40B4-BE49-F238E27FC236}">
                  <a16:creationId xmlns:a16="http://schemas.microsoft.com/office/drawing/2014/main" id="{2A6D9301-A04F-4ABD-A8C9-7ACC556F35B3}"/>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1" name="Oval 60">
              <a:extLst>
                <a:ext uri="{FF2B5EF4-FFF2-40B4-BE49-F238E27FC236}">
                  <a16:creationId xmlns:a16="http://schemas.microsoft.com/office/drawing/2014/main" id="{4E10E3F4-07B9-42C8-A8CD-1FEC84D2B57A}"/>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137AD44E-CB7D-4A48-A81F-28EE018FC736}"/>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98ADC8D7-5DA4-4BF1-BA55-4F21628DE28F}"/>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6BD45B49-FE6B-41EF-99B7-2E79B88BF84A}"/>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586CFEAD-7D00-4186-AAF2-8A1A5FDFBC65}"/>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1DAADCB1-95FA-48F7-B179-DED198345CDA}"/>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7" name="TextBox 66">
            <a:extLst>
              <a:ext uri="{FF2B5EF4-FFF2-40B4-BE49-F238E27FC236}">
                <a16:creationId xmlns:a16="http://schemas.microsoft.com/office/drawing/2014/main" id="{EF987A41-B6E6-4612-A027-FADF1FEE21CE}"/>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68" name="Picture 67">
            <a:extLst>
              <a:ext uri="{FF2B5EF4-FFF2-40B4-BE49-F238E27FC236}">
                <a16:creationId xmlns:a16="http://schemas.microsoft.com/office/drawing/2014/main" id="{749F55A2-57E5-47B9-BFE7-59358207AFBD}"/>
              </a:ext>
            </a:extLst>
          </p:cNvPr>
          <p:cNvPicPr>
            <a:picLocks noChangeAspect="1"/>
          </p:cNvPicPr>
          <p:nvPr userDrawn="1"/>
        </p:nvPicPr>
        <p:blipFill>
          <a:blip r:embed="rId2"/>
          <a:stretch>
            <a:fillRect/>
          </a:stretch>
        </p:blipFill>
        <p:spPr>
          <a:xfrm>
            <a:off x="14012244" y="4384548"/>
            <a:ext cx="1088171" cy="1611330"/>
          </a:xfrm>
          <a:prstGeom prst="rect">
            <a:avLst/>
          </a:prstGeom>
        </p:spPr>
      </p:pic>
      <p:sp>
        <p:nvSpPr>
          <p:cNvPr id="69" name="TextBox 68">
            <a:extLst>
              <a:ext uri="{FF2B5EF4-FFF2-40B4-BE49-F238E27FC236}">
                <a16:creationId xmlns:a16="http://schemas.microsoft.com/office/drawing/2014/main" id="{61FEB41C-17FA-4EBB-91E9-E816E4D14A11}"/>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49366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Disclaimer -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DC5340D-9095-4617-92BD-21105993139C}"/>
              </a:ext>
            </a:extLst>
          </p:cNvPr>
          <p:cNvSpPr txBox="1"/>
          <p:nvPr userDrawn="1"/>
        </p:nvSpPr>
        <p:spPr>
          <a:xfrm>
            <a:off x="609600" y="3961654"/>
            <a:ext cx="5486400" cy="2096245"/>
          </a:xfrm>
          <a:prstGeom prst="rect">
            <a:avLst/>
          </a:prstGeom>
          <a:noFill/>
        </p:spPr>
        <p:txBody>
          <a:bodyPr wrap="square" lIns="0" tIns="0" rIns="0" bIns="0" rtlCol="0" anchor="b">
            <a:noAutofit/>
          </a:bodyPr>
          <a:lstStyle/>
          <a:p>
            <a:pPr>
              <a:lnSpc>
                <a:spcPts val="1200"/>
              </a:lnSpc>
              <a:spcBef>
                <a:spcPts val="0"/>
              </a:spcBef>
              <a:spcAft>
                <a:spcPts val="600"/>
              </a:spcAft>
            </a:pPr>
            <a:r>
              <a:rPr lang="en-GB" sz="1000" b="0" spc="20" baseline="0">
                <a:solidFill>
                  <a:schemeClr val="bg1"/>
                </a:solidFill>
                <a:latin typeface="+mn-lt"/>
                <a:cs typeface="Calibri" panose="020F0502020204030204" pitchFamily="34" charset="0"/>
              </a:rPr>
              <a:t>This presentation may include predictions, estimates, intentions, beliefs and other statements that are or may be construed as being forward-looking. While these forward-looking statements represent our current judgment on what the future holds, they are subject to risks and uncertainties that could result in actual outcomes differing materially from those projected in these statements. No statement contained herein constitutes a commitment by AVEVA to perform any particular action or to deliver any particular product or product features. Readers are cautioned not to place undue reliance on these forward-looking statements, which reflect our opinions only as of the date of this presentation.  </a:t>
            </a:r>
          </a:p>
          <a:p>
            <a:pPr>
              <a:lnSpc>
                <a:spcPts val="1200"/>
              </a:lnSpc>
              <a:spcBef>
                <a:spcPts val="0"/>
              </a:spcBef>
              <a:spcAft>
                <a:spcPts val="600"/>
              </a:spcAft>
            </a:pPr>
            <a:r>
              <a:rPr lang="en-GB" sz="1000" b="0" spc="20" baseline="0">
                <a:solidFill>
                  <a:schemeClr val="bg1"/>
                </a:solidFill>
                <a:latin typeface="+mn-lt"/>
                <a:cs typeface="Calibri" panose="020F0502020204030204" pitchFamily="34" charset="0"/>
              </a:rPr>
              <a:t>The Company shall not be obliged to disclose any revision to these forward-looking statements to reflect events or circumstances occurring after the date on which they are made or to reflect the occurrence of future events.</a:t>
            </a:r>
          </a:p>
        </p:txBody>
      </p:sp>
      <p:grpSp>
        <p:nvGrpSpPr>
          <p:cNvPr id="9" name="Group 4">
            <a:extLst>
              <a:ext uri="{FF2B5EF4-FFF2-40B4-BE49-F238E27FC236}">
                <a16:creationId xmlns:a16="http://schemas.microsoft.com/office/drawing/2014/main" id="{4E430D5E-CCB7-441B-A9C8-D0BBF49F95EA}"/>
              </a:ext>
            </a:extLst>
          </p:cNvPr>
          <p:cNvGrpSpPr>
            <a:grpSpLocks noChangeAspect="1"/>
          </p:cNvGrpSpPr>
          <p:nvPr userDrawn="1"/>
        </p:nvGrpSpPr>
        <p:grpSpPr bwMode="auto">
          <a:xfrm>
            <a:off x="10421934" y="6308714"/>
            <a:ext cx="1162049" cy="266699"/>
            <a:chOff x="6565" y="3974"/>
            <a:chExt cx="732" cy="168"/>
          </a:xfrm>
          <a:solidFill>
            <a:schemeClr val="bg1"/>
          </a:solidFill>
        </p:grpSpPr>
        <p:sp>
          <p:nvSpPr>
            <p:cNvPr id="10" name="Freeform 5">
              <a:extLst>
                <a:ext uri="{FF2B5EF4-FFF2-40B4-BE49-F238E27FC236}">
                  <a16:creationId xmlns:a16="http://schemas.microsoft.com/office/drawing/2014/main" id="{059B3F35-46A5-4575-8F16-117325A6EA7C}"/>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22A7D44C-C726-4110-B828-429688FC650D}"/>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C7C11F05-F5D7-4FED-8F6E-8B13EB21E401}"/>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8">
              <a:extLst>
                <a:ext uri="{FF2B5EF4-FFF2-40B4-BE49-F238E27FC236}">
                  <a16:creationId xmlns:a16="http://schemas.microsoft.com/office/drawing/2014/main" id="{4B55EE27-3860-4009-9822-4097D4DEB483}"/>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9">
              <a:extLst>
                <a:ext uri="{FF2B5EF4-FFF2-40B4-BE49-F238E27FC236}">
                  <a16:creationId xmlns:a16="http://schemas.microsoft.com/office/drawing/2014/main" id="{9647647E-E072-42D0-8327-BA9998BDB61A}"/>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
              <a:extLst>
                <a:ext uri="{FF2B5EF4-FFF2-40B4-BE49-F238E27FC236}">
                  <a16:creationId xmlns:a16="http://schemas.microsoft.com/office/drawing/2014/main" id="{324B6403-B8A9-40BF-AB59-E2CE8ECBDC0E}"/>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2708DED0-A42D-4765-A9FE-EEA008415148}"/>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a:extLst>
              <a:ext uri="{FF2B5EF4-FFF2-40B4-BE49-F238E27FC236}">
                <a16:creationId xmlns:a16="http://schemas.microsoft.com/office/drawing/2014/main" id="{5D0171E3-5B8E-ED4E-873A-CD2A5988448F}"/>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7190A832-1E4B-5647-8582-2692691A2B3C}"/>
              </a:ext>
            </a:extLst>
          </p:cNvPr>
          <p:cNvSpPr>
            <a:spLocks noGrp="1"/>
          </p:cNvSpPr>
          <p:nvPr>
            <p:ph type="ftr" sz="quarter" idx="11"/>
          </p:nvPr>
        </p:nvSpPr>
        <p:spPr/>
        <p:txBody>
          <a:bodyPr/>
          <a:lstStyle/>
          <a:p>
            <a:r>
              <a:rPr lang="en-US"/>
              <a:t>© 2020 AVEVA Group plc and its subsidiaries. All rights reserved.</a:t>
            </a:r>
            <a:endParaRPr lang="en-GB" dirty="0"/>
          </a:p>
        </p:txBody>
      </p:sp>
      <p:sp>
        <p:nvSpPr>
          <p:cNvPr id="4" name="Slide Number Placeholder 3">
            <a:extLst>
              <a:ext uri="{FF2B5EF4-FFF2-40B4-BE49-F238E27FC236}">
                <a16:creationId xmlns:a16="http://schemas.microsoft.com/office/drawing/2014/main" id="{C23D17E1-7D7C-3D4D-87E7-3B12925D3696}"/>
              </a:ext>
            </a:extLst>
          </p:cNvPr>
          <p:cNvSpPr>
            <a:spLocks noGrp="1"/>
          </p:cNvSpPr>
          <p:nvPr>
            <p:ph type="sldNum" sz="quarter" idx="12"/>
          </p:nvPr>
        </p:nvSpPr>
        <p:spPr/>
        <p:txBody>
          <a:bodyPr/>
          <a:lstStyle/>
          <a:p>
            <a:fld id="{267CDB12-45E5-4FD7-AE50-9CB5AFC72BA1}" type="slidenum">
              <a:rPr lang="en-GB" smtClean="0"/>
              <a:pPr/>
              <a:t>‹Nr.›</a:t>
            </a:fld>
            <a:endParaRPr lang="en-GB" dirty="0"/>
          </a:p>
        </p:txBody>
      </p:sp>
      <p:grpSp>
        <p:nvGrpSpPr>
          <p:cNvPr id="41" name="Group 40">
            <a:extLst>
              <a:ext uri="{FF2B5EF4-FFF2-40B4-BE49-F238E27FC236}">
                <a16:creationId xmlns:a16="http://schemas.microsoft.com/office/drawing/2014/main" id="{24D496E3-518E-4456-8B8A-B994B9612DD4}"/>
              </a:ext>
            </a:extLst>
          </p:cNvPr>
          <p:cNvGrpSpPr/>
          <p:nvPr userDrawn="1"/>
        </p:nvGrpSpPr>
        <p:grpSpPr>
          <a:xfrm>
            <a:off x="12431200" y="152485"/>
            <a:ext cx="971741" cy="2368319"/>
            <a:chOff x="12431200" y="152485"/>
            <a:chExt cx="971741" cy="2368319"/>
          </a:xfrm>
        </p:grpSpPr>
        <p:grpSp>
          <p:nvGrpSpPr>
            <p:cNvPr id="42" name="Group 41">
              <a:extLst>
                <a:ext uri="{FF2B5EF4-FFF2-40B4-BE49-F238E27FC236}">
                  <a16:creationId xmlns:a16="http://schemas.microsoft.com/office/drawing/2014/main" id="{E6729E58-59BB-4152-9914-4CB8111AF348}"/>
                </a:ext>
              </a:extLst>
            </p:cNvPr>
            <p:cNvGrpSpPr/>
            <p:nvPr userDrawn="1"/>
          </p:nvGrpSpPr>
          <p:grpSpPr>
            <a:xfrm>
              <a:off x="12431200" y="152485"/>
              <a:ext cx="971741" cy="1804040"/>
              <a:chOff x="12431200" y="152485"/>
              <a:chExt cx="971741" cy="1804040"/>
            </a:xfrm>
          </p:grpSpPr>
          <p:sp>
            <p:nvSpPr>
              <p:cNvPr id="44" name="Oval 43">
                <a:extLst>
                  <a:ext uri="{FF2B5EF4-FFF2-40B4-BE49-F238E27FC236}">
                    <a16:creationId xmlns:a16="http://schemas.microsoft.com/office/drawing/2014/main" id="{43E0DA98-AFE7-401F-80F9-94E308C9E120}"/>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734FD7A2-D128-41BE-B283-B55C680C3A12}"/>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6" name="Oval 45">
                <a:extLst>
                  <a:ext uri="{FF2B5EF4-FFF2-40B4-BE49-F238E27FC236}">
                    <a16:creationId xmlns:a16="http://schemas.microsoft.com/office/drawing/2014/main" id="{AB765D95-AA86-4139-A996-D824E9E3B4AF}"/>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7" name="Rectangle 46">
                <a:extLst>
                  <a:ext uri="{FF2B5EF4-FFF2-40B4-BE49-F238E27FC236}">
                    <a16:creationId xmlns:a16="http://schemas.microsoft.com/office/drawing/2014/main" id="{C80A572E-1F11-4E38-A9BE-3ABD9BA5B84E}"/>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8" name="Oval 47">
                <a:extLst>
                  <a:ext uri="{FF2B5EF4-FFF2-40B4-BE49-F238E27FC236}">
                    <a16:creationId xmlns:a16="http://schemas.microsoft.com/office/drawing/2014/main" id="{7803A372-38BB-4E8B-8BF6-14E1BF2A5ED8}"/>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17BDF0F3-463C-4C54-AF0E-D03278EE8748}"/>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Oval 49">
                <a:extLst>
                  <a:ext uri="{FF2B5EF4-FFF2-40B4-BE49-F238E27FC236}">
                    <a16:creationId xmlns:a16="http://schemas.microsoft.com/office/drawing/2014/main" id="{892749FE-827E-4D80-B581-2EA4E5B309A8}"/>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3" name="Oval 42">
              <a:extLst>
                <a:ext uri="{FF2B5EF4-FFF2-40B4-BE49-F238E27FC236}">
                  <a16:creationId xmlns:a16="http://schemas.microsoft.com/office/drawing/2014/main" id="{56B16633-EF42-4A4D-A6C0-3FF21C9C3555}"/>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1" name="Group 50">
            <a:extLst>
              <a:ext uri="{FF2B5EF4-FFF2-40B4-BE49-F238E27FC236}">
                <a16:creationId xmlns:a16="http://schemas.microsoft.com/office/drawing/2014/main" id="{9FA78333-54B2-4529-8973-3D979B8F33BE}"/>
              </a:ext>
            </a:extLst>
          </p:cNvPr>
          <p:cNvGrpSpPr/>
          <p:nvPr userDrawn="1"/>
        </p:nvGrpSpPr>
        <p:grpSpPr>
          <a:xfrm>
            <a:off x="12431200" y="4770851"/>
            <a:ext cx="1376999" cy="1419507"/>
            <a:chOff x="12431200" y="4979663"/>
            <a:chExt cx="1376999" cy="1419507"/>
          </a:xfrm>
        </p:grpSpPr>
        <p:sp>
          <p:nvSpPr>
            <p:cNvPr id="52" name="Rectangle 51">
              <a:extLst>
                <a:ext uri="{FF2B5EF4-FFF2-40B4-BE49-F238E27FC236}">
                  <a16:creationId xmlns:a16="http://schemas.microsoft.com/office/drawing/2014/main" id="{3D3456F9-B484-4999-BE50-162AA9F02772}"/>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3" name="Oval 52">
              <a:extLst>
                <a:ext uri="{FF2B5EF4-FFF2-40B4-BE49-F238E27FC236}">
                  <a16:creationId xmlns:a16="http://schemas.microsoft.com/office/drawing/2014/main" id="{F08FA1BB-75F7-4809-9213-71D46176DC0A}"/>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9534A3D6-451E-414A-B54F-2D7E61A8E300}"/>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998AD376-28C4-44FB-8AD5-B4FF52075977}"/>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6" name="Oval 55">
              <a:extLst>
                <a:ext uri="{FF2B5EF4-FFF2-40B4-BE49-F238E27FC236}">
                  <a16:creationId xmlns:a16="http://schemas.microsoft.com/office/drawing/2014/main" id="{2445A47E-C925-467F-B541-04675EA4AF4C}"/>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087244D8-D299-420C-8162-08EC7FE1C3A0}"/>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197AB495-E50E-4ABE-A011-145FDCC793DE}"/>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59" name="Group 58">
            <a:extLst>
              <a:ext uri="{FF2B5EF4-FFF2-40B4-BE49-F238E27FC236}">
                <a16:creationId xmlns:a16="http://schemas.microsoft.com/office/drawing/2014/main" id="{4AC7E2E2-A900-4CBD-B43E-FD0763848D0F}"/>
              </a:ext>
            </a:extLst>
          </p:cNvPr>
          <p:cNvGrpSpPr/>
          <p:nvPr userDrawn="1"/>
        </p:nvGrpSpPr>
        <p:grpSpPr>
          <a:xfrm>
            <a:off x="12431200" y="2675600"/>
            <a:ext cx="971741" cy="1940780"/>
            <a:chOff x="12431200" y="2678506"/>
            <a:chExt cx="971741" cy="1940780"/>
          </a:xfrm>
        </p:grpSpPr>
        <p:sp>
          <p:nvSpPr>
            <p:cNvPr id="60" name="Rectangle 59">
              <a:extLst>
                <a:ext uri="{FF2B5EF4-FFF2-40B4-BE49-F238E27FC236}">
                  <a16:creationId xmlns:a16="http://schemas.microsoft.com/office/drawing/2014/main" id="{45B68288-7DDF-4577-BECF-A7E1F84CA339}"/>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1" name="Oval 60">
              <a:extLst>
                <a:ext uri="{FF2B5EF4-FFF2-40B4-BE49-F238E27FC236}">
                  <a16:creationId xmlns:a16="http://schemas.microsoft.com/office/drawing/2014/main" id="{4ACDFC2B-B6BC-4FAA-B947-4F284609D36C}"/>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2" name="Oval 61">
              <a:extLst>
                <a:ext uri="{FF2B5EF4-FFF2-40B4-BE49-F238E27FC236}">
                  <a16:creationId xmlns:a16="http://schemas.microsoft.com/office/drawing/2014/main" id="{6FA51219-559D-4363-BBBD-30A4BBB1EAFB}"/>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3" name="Oval 62">
              <a:extLst>
                <a:ext uri="{FF2B5EF4-FFF2-40B4-BE49-F238E27FC236}">
                  <a16:creationId xmlns:a16="http://schemas.microsoft.com/office/drawing/2014/main" id="{CCBF0034-B4DA-43A3-BC57-48E2BF04E4B5}"/>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4" name="Oval 63">
              <a:extLst>
                <a:ext uri="{FF2B5EF4-FFF2-40B4-BE49-F238E27FC236}">
                  <a16:creationId xmlns:a16="http://schemas.microsoft.com/office/drawing/2014/main" id="{52DFC5CD-7613-4240-9CDE-48C2FC45CCA4}"/>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74810665-E50E-4C46-9446-D942974ECD4A}"/>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83B7D763-01D9-455F-9201-8BEC3168D946}"/>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67" name="TextBox 66">
            <a:extLst>
              <a:ext uri="{FF2B5EF4-FFF2-40B4-BE49-F238E27FC236}">
                <a16:creationId xmlns:a16="http://schemas.microsoft.com/office/drawing/2014/main" id="{0DCAF6DA-AABF-4D11-A22E-876614047EF0}"/>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68" name="Picture 67">
            <a:extLst>
              <a:ext uri="{FF2B5EF4-FFF2-40B4-BE49-F238E27FC236}">
                <a16:creationId xmlns:a16="http://schemas.microsoft.com/office/drawing/2014/main" id="{37A4B86F-E1F7-4570-8E6F-DB605645BAAD}"/>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69" name="TextBox 68">
            <a:extLst>
              <a:ext uri="{FF2B5EF4-FFF2-40B4-BE49-F238E27FC236}">
                <a16:creationId xmlns:a16="http://schemas.microsoft.com/office/drawing/2014/main" id="{CB2066EB-B7B1-4A5B-9465-B2E5506DC8DA}"/>
              </a:ext>
            </a:extLst>
          </p:cNvPr>
          <p:cNvSpPr txBox="1"/>
          <p:nvPr userDrawn="1"/>
        </p:nvSpPr>
        <p:spPr>
          <a:xfrm>
            <a:off x="0" y="-338924"/>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2979075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End -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A4AD94-4469-4263-BEE2-FBDE160260CC}"/>
              </a:ext>
            </a:extLst>
          </p:cNvPr>
          <p:cNvSpPr txBox="1"/>
          <p:nvPr userDrawn="1"/>
        </p:nvSpPr>
        <p:spPr>
          <a:xfrm>
            <a:off x="1008711" y="3347077"/>
            <a:ext cx="4681182" cy="720000"/>
          </a:xfrm>
          <a:prstGeom prst="rect">
            <a:avLst/>
          </a:prstGeom>
          <a:noFill/>
        </p:spPr>
        <p:txBody>
          <a:bodyPr wrap="square" lIns="0" tIns="0" rIns="0" bIns="0" rtlCol="0">
            <a:noAutofit/>
          </a:bodyPr>
          <a:lstStyle/>
          <a:p>
            <a:pPr>
              <a:lnSpc>
                <a:spcPct val="150000"/>
              </a:lnSpc>
            </a:pPr>
            <a:r>
              <a:rPr lang="en-GB" sz="1800" b="0">
                <a:solidFill>
                  <a:schemeClr val="bg1"/>
                </a:solidFill>
                <a:latin typeface="+mn-lt"/>
                <a:cs typeface="Calibri" panose="020F0502020204030204" pitchFamily="34" charset="0"/>
              </a:rPr>
              <a:t>linkedin.com/company/aveva </a:t>
            </a:r>
          </a:p>
          <a:p>
            <a:pPr>
              <a:lnSpc>
                <a:spcPct val="150000"/>
              </a:lnSpc>
            </a:pPr>
            <a:r>
              <a:rPr lang="en-GB" sz="1800" b="0" noProof="1">
                <a:solidFill>
                  <a:schemeClr val="bg1"/>
                </a:solidFill>
                <a:latin typeface="+mn-lt"/>
                <a:cs typeface="Calibri" panose="020F0502020204030204" pitchFamily="34" charset="0"/>
              </a:rPr>
              <a:t>@avevagroup</a:t>
            </a:r>
            <a:r>
              <a:rPr lang="en-GB" sz="1800" b="0">
                <a:solidFill>
                  <a:schemeClr val="bg1"/>
                </a:solidFill>
                <a:latin typeface="+mn-lt"/>
                <a:cs typeface="Calibri" panose="020F0502020204030204" pitchFamily="34" charset="0"/>
              </a:rPr>
              <a:t> </a:t>
            </a:r>
          </a:p>
        </p:txBody>
      </p:sp>
      <p:sp>
        <p:nvSpPr>
          <p:cNvPr id="21" name="TextBox 20">
            <a:extLst>
              <a:ext uri="{FF2B5EF4-FFF2-40B4-BE49-F238E27FC236}">
                <a16:creationId xmlns:a16="http://schemas.microsoft.com/office/drawing/2014/main" id="{820D0BB1-8604-4E24-9239-2A9B494261E3}"/>
              </a:ext>
            </a:extLst>
          </p:cNvPr>
          <p:cNvSpPr txBox="1"/>
          <p:nvPr userDrawn="1"/>
        </p:nvSpPr>
        <p:spPr>
          <a:xfrm>
            <a:off x="609600" y="4142232"/>
            <a:ext cx="5486400" cy="1915668"/>
          </a:xfrm>
          <a:prstGeom prst="rect">
            <a:avLst/>
          </a:prstGeom>
          <a:noFill/>
        </p:spPr>
        <p:txBody>
          <a:bodyPr wrap="square" lIns="0" tIns="0" rIns="0" bIns="0" rtlCol="0" anchor="b">
            <a:noAutofit/>
          </a:bodyPr>
          <a:lstStyle/>
          <a:p>
            <a:pPr>
              <a:lnSpc>
                <a:spcPts val="1200"/>
              </a:lnSpc>
              <a:spcAft>
                <a:spcPts val="600"/>
              </a:spcAft>
            </a:pPr>
            <a:r>
              <a:rPr lang="en-GB" sz="1000" b="0" cap="all" spc="20" baseline="0">
                <a:solidFill>
                  <a:schemeClr val="bg1"/>
                </a:solidFill>
                <a:latin typeface="+mn-lt"/>
                <a:cs typeface="Calibri" panose="020F0502020204030204" pitchFamily="34" charset="0"/>
              </a:rPr>
              <a:t>About AVEVA </a:t>
            </a:r>
          </a:p>
          <a:p>
            <a:pPr>
              <a:lnSpc>
                <a:spcPts val="1200"/>
              </a:lnSpc>
              <a:spcAft>
                <a:spcPts val="600"/>
              </a:spcAft>
            </a:pPr>
            <a:r>
              <a:rPr lang="en-GB" sz="1000" spc="20">
                <a:solidFill>
                  <a:schemeClr val="bg1"/>
                </a:solidFill>
                <a:latin typeface="+mn-lt"/>
                <a:cs typeface="Calibri" panose="020F0502020204030204" pitchFamily="34" charset="0"/>
              </a:rPr>
              <a:t>AVEVA is a global leader in engineering and industrial software driving digital transformation across the entire asset and operational life cycle of capital-intensive industries. </a:t>
            </a:r>
          </a:p>
          <a:p>
            <a:pPr>
              <a:lnSpc>
                <a:spcPts val="1200"/>
              </a:lnSpc>
              <a:spcAft>
                <a:spcPts val="600"/>
              </a:spcAft>
            </a:pPr>
            <a:r>
              <a:rPr lang="en-GB" sz="1000" spc="20">
                <a:solidFill>
                  <a:schemeClr val="bg1"/>
                </a:solidFill>
                <a:latin typeface="+mn-lt"/>
                <a:cs typeface="Calibri" panose="020F0502020204030204" pitchFamily="34" charset="0"/>
              </a:rPr>
              <a:t>The company’s engineering, planning and operations, asset performance, and monitoring and control solutions deliver proven results to over 16,000 customers across the globe. Its customers are supported by the largest industrial software ecosystem, including 4,200 partners and 5,700 certified developers. AVEVA is headquartered in Cambridge, UK, with over 4,400 employees at 80 locations in over 40 countries.</a:t>
            </a:r>
          </a:p>
          <a:p>
            <a:pPr>
              <a:lnSpc>
                <a:spcPts val="1200"/>
              </a:lnSpc>
              <a:spcAft>
                <a:spcPts val="600"/>
              </a:spcAft>
            </a:pPr>
            <a:r>
              <a:rPr lang="en-GB" sz="1000" b="0" spc="20" err="1">
                <a:solidFill>
                  <a:schemeClr val="bg1"/>
                </a:solidFill>
                <a:latin typeface="+mn-lt"/>
                <a:cs typeface="Calibri" panose="020F0502020204030204" pitchFamily="34" charset="0"/>
              </a:rPr>
              <a:t>aveva.com</a:t>
            </a:r>
            <a:endParaRPr lang="en-GB" sz="1000" b="0" spc="20">
              <a:solidFill>
                <a:schemeClr val="bg1"/>
              </a:solidFill>
              <a:latin typeface="+mn-lt"/>
              <a:cs typeface="Calibri" panose="020F0502020204030204" pitchFamily="34" charset="0"/>
            </a:endParaRPr>
          </a:p>
        </p:txBody>
      </p:sp>
      <p:sp>
        <p:nvSpPr>
          <p:cNvPr id="8" name="Freeform 5">
            <a:extLst>
              <a:ext uri="{FF2B5EF4-FFF2-40B4-BE49-F238E27FC236}">
                <a16:creationId xmlns:a16="http://schemas.microsoft.com/office/drawing/2014/main" id="{C8D52A2F-39A6-46EB-840D-EA4EC50AE019}"/>
              </a:ext>
            </a:extLst>
          </p:cNvPr>
          <p:cNvSpPr>
            <a:spLocks noChangeAspect="1" noEditPoints="1"/>
          </p:cNvSpPr>
          <p:nvPr userDrawn="1"/>
        </p:nvSpPr>
        <p:spPr bwMode="auto">
          <a:xfrm>
            <a:off x="609600" y="3412813"/>
            <a:ext cx="301752" cy="30175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32 w 84"/>
              <a:gd name="T11" fmla="*/ 61 h 84"/>
              <a:gd name="T12" fmla="*/ 23 w 84"/>
              <a:gd name="T13" fmla="*/ 61 h 84"/>
              <a:gd name="T14" fmla="*/ 23 w 84"/>
              <a:gd name="T15" fmla="*/ 33 h 84"/>
              <a:gd name="T16" fmla="*/ 32 w 84"/>
              <a:gd name="T17" fmla="*/ 33 h 84"/>
              <a:gd name="T18" fmla="*/ 32 w 84"/>
              <a:gd name="T19" fmla="*/ 61 h 84"/>
              <a:gd name="T20" fmla="*/ 27 w 84"/>
              <a:gd name="T21" fmla="*/ 30 h 84"/>
              <a:gd name="T22" fmla="*/ 27 w 84"/>
              <a:gd name="T23" fmla="*/ 30 h 84"/>
              <a:gd name="T24" fmla="*/ 22 w 84"/>
              <a:gd name="T25" fmla="*/ 25 h 84"/>
              <a:gd name="T26" fmla="*/ 27 w 84"/>
              <a:gd name="T27" fmla="*/ 20 h 84"/>
              <a:gd name="T28" fmla="*/ 33 w 84"/>
              <a:gd name="T29" fmla="*/ 25 h 84"/>
              <a:gd name="T30" fmla="*/ 27 w 84"/>
              <a:gd name="T31" fmla="*/ 30 h 84"/>
              <a:gd name="T32" fmla="*/ 65 w 84"/>
              <a:gd name="T33" fmla="*/ 61 h 84"/>
              <a:gd name="T34" fmla="*/ 56 w 84"/>
              <a:gd name="T35" fmla="*/ 61 h 84"/>
              <a:gd name="T36" fmla="*/ 56 w 84"/>
              <a:gd name="T37" fmla="*/ 46 h 84"/>
              <a:gd name="T38" fmla="*/ 51 w 84"/>
              <a:gd name="T39" fmla="*/ 40 h 84"/>
              <a:gd name="T40" fmla="*/ 47 w 84"/>
              <a:gd name="T41" fmla="*/ 43 h 84"/>
              <a:gd name="T42" fmla="*/ 46 w 84"/>
              <a:gd name="T43" fmla="*/ 46 h 84"/>
              <a:gd name="T44" fmla="*/ 46 w 84"/>
              <a:gd name="T45" fmla="*/ 61 h 84"/>
              <a:gd name="T46" fmla="*/ 37 w 84"/>
              <a:gd name="T47" fmla="*/ 61 h 84"/>
              <a:gd name="T48" fmla="*/ 37 w 84"/>
              <a:gd name="T49" fmla="*/ 33 h 84"/>
              <a:gd name="T50" fmla="*/ 46 w 84"/>
              <a:gd name="T51" fmla="*/ 33 h 84"/>
              <a:gd name="T52" fmla="*/ 46 w 84"/>
              <a:gd name="T53" fmla="*/ 37 h 84"/>
              <a:gd name="T54" fmla="*/ 55 w 84"/>
              <a:gd name="T55" fmla="*/ 33 h 84"/>
              <a:gd name="T56" fmla="*/ 65 w 84"/>
              <a:gd name="T57" fmla="*/ 45 h 84"/>
              <a:gd name="T58" fmla="*/ 65 w 84"/>
              <a:gd name="T59" fmla="*/ 6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32" y="61"/>
                </a:moveTo>
                <a:cubicBezTo>
                  <a:pt x="23" y="61"/>
                  <a:pt x="23" y="61"/>
                  <a:pt x="23" y="61"/>
                </a:cubicBezTo>
                <a:cubicBezTo>
                  <a:pt x="23" y="33"/>
                  <a:pt x="23" y="33"/>
                  <a:pt x="23" y="33"/>
                </a:cubicBezTo>
                <a:cubicBezTo>
                  <a:pt x="32" y="33"/>
                  <a:pt x="32" y="33"/>
                  <a:pt x="32" y="33"/>
                </a:cubicBezTo>
                <a:lnTo>
                  <a:pt x="32" y="61"/>
                </a:lnTo>
                <a:close/>
                <a:moveTo>
                  <a:pt x="27" y="30"/>
                </a:moveTo>
                <a:cubicBezTo>
                  <a:pt x="27" y="30"/>
                  <a:pt x="27" y="30"/>
                  <a:pt x="27" y="30"/>
                </a:cubicBezTo>
                <a:cubicBezTo>
                  <a:pt x="24" y="30"/>
                  <a:pt x="22" y="27"/>
                  <a:pt x="22" y="25"/>
                </a:cubicBezTo>
                <a:cubicBezTo>
                  <a:pt x="22" y="22"/>
                  <a:pt x="24" y="20"/>
                  <a:pt x="27" y="20"/>
                </a:cubicBezTo>
                <a:cubicBezTo>
                  <a:pt x="31" y="20"/>
                  <a:pt x="32" y="22"/>
                  <a:pt x="33" y="25"/>
                </a:cubicBezTo>
                <a:cubicBezTo>
                  <a:pt x="33" y="27"/>
                  <a:pt x="31" y="30"/>
                  <a:pt x="27" y="30"/>
                </a:cubicBezTo>
                <a:close/>
                <a:moveTo>
                  <a:pt x="65" y="61"/>
                </a:moveTo>
                <a:cubicBezTo>
                  <a:pt x="56" y="61"/>
                  <a:pt x="56" y="61"/>
                  <a:pt x="56" y="61"/>
                </a:cubicBezTo>
                <a:cubicBezTo>
                  <a:pt x="56" y="46"/>
                  <a:pt x="56" y="46"/>
                  <a:pt x="56" y="46"/>
                </a:cubicBezTo>
                <a:cubicBezTo>
                  <a:pt x="56" y="43"/>
                  <a:pt x="55" y="40"/>
                  <a:pt x="51" y="40"/>
                </a:cubicBezTo>
                <a:cubicBezTo>
                  <a:pt x="49" y="40"/>
                  <a:pt x="47" y="42"/>
                  <a:pt x="47" y="43"/>
                </a:cubicBezTo>
                <a:cubicBezTo>
                  <a:pt x="46" y="44"/>
                  <a:pt x="46" y="45"/>
                  <a:pt x="46" y="46"/>
                </a:cubicBezTo>
                <a:cubicBezTo>
                  <a:pt x="46" y="61"/>
                  <a:pt x="46" y="61"/>
                  <a:pt x="46" y="61"/>
                </a:cubicBezTo>
                <a:cubicBezTo>
                  <a:pt x="37" y="61"/>
                  <a:pt x="37" y="61"/>
                  <a:pt x="37" y="61"/>
                </a:cubicBezTo>
                <a:cubicBezTo>
                  <a:pt x="37" y="61"/>
                  <a:pt x="37" y="36"/>
                  <a:pt x="37" y="33"/>
                </a:cubicBezTo>
                <a:cubicBezTo>
                  <a:pt x="46" y="33"/>
                  <a:pt x="46" y="33"/>
                  <a:pt x="46" y="33"/>
                </a:cubicBezTo>
                <a:cubicBezTo>
                  <a:pt x="46" y="37"/>
                  <a:pt x="46" y="37"/>
                  <a:pt x="46" y="37"/>
                </a:cubicBezTo>
                <a:cubicBezTo>
                  <a:pt x="48" y="35"/>
                  <a:pt x="50" y="33"/>
                  <a:pt x="55" y="33"/>
                </a:cubicBezTo>
                <a:cubicBezTo>
                  <a:pt x="61" y="33"/>
                  <a:pt x="65" y="37"/>
                  <a:pt x="65" y="45"/>
                </a:cubicBezTo>
                <a:lnTo>
                  <a:pt x="65"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BB1EEC1D-AB51-46F5-BBC2-87D09F986B00}"/>
              </a:ext>
            </a:extLst>
          </p:cNvPr>
          <p:cNvSpPr>
            <a:spLocks noChangeAspect="1" noEditPoints="1"/>
          </p:cNvSpPr>
          <p:nvPr userDrawn="1"/>
        </p:nvSpPr>
        <p:spPr bwMode="auto">
          <a:xfrm>
            <a:off x="609600" y="3849958"/>
            <a:ext cx="301752" cy="301752"/>
          </a:xfrm>
          <a:custGeom>
            <a:avLst/>
            <a:gdLst>
              <a:gd name="T0" fmla="*/ 42 w 84"/>
              <a:gd name="T1" fmla="*/ 0 h 83"/>
              <a:gd name="T2" fmla="*/ 0 w 84"/>
              <a:gd name="T3" fmla="*/ 42 h 83"/>
              <a:gd name="T4" fmla="*/ 42 w 84"/>
              <a:gd name="T5" fmla="*/ 83 h 83"/>
              <a:gd name="T6" fmla="*/ 84 w 84"/>
              <a:gd name="T7" fmla="*/ 42 h 83"/>
              <a:gd name="T8" fmla="*/ 42 w 84"/>
              <a:gd name="T9" fmla="*/ 0 h 83"/>
              <a:gd name="T10" fmla="*/ 61 w 84"/>
              <a:gd name="T11" fmla="*/ 35 h 83"/>
              <a:gd name="T12" fmla="*/ 61 w 84"/>
              <a:gd name="T13" fmla="*/ 36 h 83"/>
              <a:gd name="T14" fmla="*/ 36 w 84"/>
              <a:gd name="T15" fmla="*/ 61 h 83"/>
              <a:gd name="T16" fmla="*/ 22 w 84"/>
              <a:gd name="T17" fmla="*/ 57 h 83"/>
              <a:gd name="T18" fmla="*/ 24 w 84"/>
              <a:gd name="T19" fmla="*/ 57 h 83"/>
              <a:gd name="T20" fmla="*/ 35 w 84"/>
              <a:gd name="T21" fmla="*/ 53 h 83"/>
              <a:gd name="T22" fmla="*/ 27 w 84"/>
              <a:gd name="T23" fmla="*/ 47 h 83"/>
              <a:gd name="T24" fmla="*/ 29 w 84"/>
              <a:gd name="T25" fmla="*/ 47 h 83"/>
              <a:gd name="T26" fmla="*/ 31 w 84"/>
              <a:gd name="T27" fmla="*/ 47 h 83"/>
              <a:gd name="T28" fmla="*/ 24 w 84"/>
              <a:gd name="T29" fmla="*/ 38 h 83"/>
              <a:gd name="T30" fmla="*/ 24 w 84"/>
              <a:gd name="T31" fmla="*/ 38 h 83"/>
              <a:gd name="T32" fmla="*/ 28 w 84"/>
              <a:gd name="T33" fmla="*/ 39 h 83"/>
              <a:gd name="T34" fmla="*/ 24 w 84"/>
              <a:gd name="T35" fmla="*/ 32 h 83"/>
              <a:gd name="T36" fmla="*/ 25 w 84"/>
              <a:gd name="T37" fmla="*/ 27 h 83"/>
              <a:gd name="T38" fmla="*/ 44 w 84"/>
              <a:gd name="T39" fmla="*/ 37 h 83"/>
              <a:gd name="T40" fmla="*/ 43 w 84"/>
              <a:gd name="T41" fmla="*/ 35 h 83"/>
              <a:gd name="T42" fmla="*/ 52 w 84"/>
              <a:gd name="T43" fmla="*/ 26 h 83"/>
              <a:gd name="T44" fmla="*/ 59 w 84"/>
              <a:gd name="T45" fmla="*/ 29 h 83"/>
              <a:gd name="T46" fmla="*/ 64 w 84"/>
              <a:gd name="T47" fmla="*/ 26 h 83"/>
              <a:gd name="T48" fmla="*/ 61 w 84"/>
              <a:gd name="T49" fmla="*/ 31 h 83"/>
              <a:gd name="T50" fmla="*/ 66 w 84"/>
              <a:gd name="T51" fmla="*/ 30 h 83"/>
              <a:gd name="T52" fmla="*/ 61 w 84"/>
              <a:gd name="T53" fmla="*/ 3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 h="83">
                <a:moveTo>
                  <a:pt x="42" y="0"/>
                </a:moveTo>
                <a:cubicBezTo>
                  <a:pt x="19" y="0"/>
                  <a:pt x="0" y="18"/>
                  <a:pt x="0" y="42"/>
                </a:cubicBezTo>
                <a:cubicBezTo>
                  <a:pt x="0" y="65"/>
                  <a:pt x="19" y="83"/>
                  <a:pt x="42" y="83"/>
                </a:cubicBezTo>
                <a:cubicBezTo>
                  <a:pt x="65" y="83"/>
                  <a:pt x="84" y="65"/>
                  <a:pt x="84" y="42"/>
                </a:cubicBezTo>
                <a:cubicBezTo>
                  <a:pt x="84" y="18"/>
                  <a:pt x="65" y="0"/>
                  <a:pt x="42" y="0"/>
                </a:cubicBezTo>
                <a:close/>
                <a:moveTo>
                  <a:pt x="61" y="35"/>
                </a:moveTo>
                <a:cubicBezTo>
                  <a:pt x="61" y="35"/>
                  <a:pt x="61" y="35"/>
                  <a:pt x="61" y="36"/>
                </a:cubicBezTo>
                <a:cubicBezTo>
                  <a:pt x="61" y="47"/>
                  <a:pt x="52" y="61"/>
                  <a:pt x="36" y="61"/>
                </a:cubicBezTo>
                <a:cubicBezTo>
                  <a:pt x="31" y="61"/>
                  <a:pt x="26" y="60"/>
                  <a:pt x="22" y="57"/>
                </a:cubicBezTo>
                <a:cubicBezTo>
                  <a:pt x="23" y="57"/>
                  <a:pt x="24" y="57"/>
                  <a:pt x="24" y="57"/>
                </a:cubicBezTo>
                <a:cubicBezTo>
                  <a:pt x="29" y="57"/>
                  <a:pt x="32" y="56"/>
                  <a:pt x="35" y="53"/>
                </a:cubicBezTo>
                <a:cubicBezTo>
                  <a:pt x="32" y="53"/>
                  <a:pt x="28" y="51"/>
                  <a:pt x="27" y="47"/>
                </a:cubicBezTo>
                <a:cubicBezTo>
                  <a:pt x="28" y="47"/>
                  <a:pt x="28" y="47"/>
                  <a:pt x="29" y="47"/>
                </a:cubicBezTo>
                <a:cubicBezTo>
                  <a:pt x="30" y="47"/>
                  <a:pt x="30" y="47"/>
                  <a:pt x="31" y="47"/>
                </a:cubicBezTo>
                <a:cubicBezTo>
                  <a:pt x="27" y="46"/>
                  <a:pt x="24" y="43"/>
                  <a:pt x="24" y="38"/>
                </a:cubicBezTo>
                <a:cubicBezTo>
                  <a:pt x="24" y="38"/>
                  <a:pt x="24" y="38"/>
                  <a:pt x="24" y="38"/>
                </a:cubicBezTo>
                <a:cubicBezTo>
                  <a:pt x="25" y="39"/>
                  <a:pt x="27" y="39"/>
                  <a:pt x="28" y="39"/>
                </a:cubicBezTo>
                <a:cubicBezTo>
                  <a:pt x="26" y="38"/>
                  <a:pt x="24" y="35"/>
                  <a:pt x="24" y="32"/>
                </a:cubicBezTo>
                <a:cubicBezTo>
                  <a:pt x="24" y="30"/>
                  <a:pt x="25" y="29"/>
                  <a:pt x="25" y="27"/>
                </a:cubicBezTo>
                <a:cubicBezTo>
                  <a:pt x="30" y="33"/>
                  <a:pt x="36" y="36"/>
                  <a:pt x="44" y="37"/>
                </a:cubicBezTo>
                <a:cubicBezTo>
                  <a:pt x="43" y="36"/>
                  <a:pt x="43" y="35"/>
                  <a:pt x="43" y="35"/>
                </a:cubicBezTo>
                <a:cubicBezTo>
                  <a:pt x="43" y="30"/>
                  <a:pt x="47" y="26"/>
                  <a:pt x="52" y="26"/>
                </a:cubicBezTo>
                <a:cubicBezTo>
                  <a:pt x="55" y="26"/>
                  <a:pt x="57" y="27"/>
                  <a:pt x="59" y="29"/>
                </a:cubicBezTo>
                <a:cubicBezTo>
                  <a:pt x="61" y="28"/>
                  <a:pt x="63" y="28"/>
                  <a:pt x="64" y="26"/>
                </a:cubicBezTo>
                <a:cubicBezTo>
                  <a:pt x="64" y="29"/>
                  <a:pt x="62" y="30"/>
                  <a:pt x="61" y="31"/>
                </a:cubicBezTo>
                <a:cubicBezTo>
                  <a:pt x="62" y="31"/>
                  <a:pt x="64" y="31"/>
                  <a:pt x="66" y="30"/>
                </a:cubicBezTo>
                <a:cubicBezTo>
                  <a:pt x="64" y="32"/>
                  <a:pt x="63" y="33"/>
                  <a:pt x="61"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4">
            <a:extLst>
              <a:ext uri="{FF2B5EF4-FFF2-40B4-BE49-F238E27FC236}">
                <a16:creationId xmlns:a16="http://schemas.microsoft.com/office/drawing/2014/main" id="{5D535710-110B-4BA6-A0F8-6B15B1C93D3C}"/>
              </a:ext>
            </a:extLst>
          </p:cNvPr>
          <p:cNvGrpSpPr>
            <a:grpSpLocks noChangeAspect="1"/>
          </p:cNvGrpSpPr>
          <p:nvPr userDrawn="1"/>
        </p:nvGrpSpPr>
        <p:grpSpPr bwMode="auto">
          <a:xfrm>
            <a:off x="10421934" y="6308714"/>
            <a:ext cx="1162049" cy="266699"/>
            <a:chOff x="6565" y="3974"/>
            <a:chExt cx="732" cy="168"/>
          </a:xfrm>
          <a:solidFill>
            <a:schemeClr val="bg1"/>
          </a:solidFill>
        </p:grpSpPr>
        <p:sp>
          <p:nvSpPr>
            <p:cNvPr id="13" name="Freeform 5">
              <a:extLst>
                <a:ext uri="{FF2B5EF4-FFF2-40B4-BE49-F238E27FC236}">
                  <a16:creationId xmlns:a16="http://schemas.microsoft.com/office/drawing/2014/main" id="{ABFE6996-7BB9-4768-952C-92EB906C148D}"/>
                </a:ext>
              </a:extLst>
            </p:cNvPr>
            <p:cNvSpPr>
              <a:spLocks/>
            </p:cNvSpPr>
            <p:nvPr userDrawn="1"/>
          </p:nvSpPr>
          <p:spPr bwMode="auto">
            <a:xfrm>
              <a:off x="6718" y="3974"/>
              <a:ext cx="146" cy="168"/>
            </a:xfrm>
            <a:custGeom>
              <a:avLst/>
              <a:gdLst>
                <a:gd name="T0" fmla="*/ 626 w 634"/>
                <a:gd name="T1" fmla="*/ 0 h 725"/>
                <a:gd name="T2" fmla="*/ 626 w 634"/>
                <a:gd name="T3" fmla="*/ 0 h 725"/>
                <a:gd name="T4" fmla="*/ 527 w 634"/>
                <a:gd name="T5" fmla="*/ 0 h 725"/>
                <a:gd name="T6" fmla="*/ 519 w 634"/>
                <a:gd name="T7" fmla="*/ 6 h 725"/>
                <a:gd name="T8" fmla="*/ 326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1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4" y="0"/>
                    <a:pt x="520" y="2"/>
                    <a:pt x="519" y="6"/>
                  </a:cubicBezTo>
                  <a:lnTo>
                    <a:pt x="326" y="456"/>
                  </a:lnTo>
                  <a:cubicBezTo>
                    <a:pt x="323" y="462"/>
                    <a:pt x="313" y="462"/>
                    <a:pt x="310" y="456"/>
                  </a:cubicBezTo>
                  <a:lnTo>
                    <a:pt x="117" y="6"/>
                  </a:lnTo>
                  <a:cubicBezTo>
                    <a:pt x="116" y="2"/>
                    <a:pt x="112" y="0"/>
                    <a:pt x="108" y="0"/>
                  </a:cubicBezTo>
                  <a:lnTo>
                    <a:pt x="9" y="0"/>
                  </a:lnTo>
                  <a:cubicBezTo>
                    <a:pt x="4" y="0"/>
                    <a:pt x="0" y="5"/>
                    <a:pt x="2" y="9"/>
                  </a:cubicBezTo>
                  <a:lnTo>
                    <a:pt x="311"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2C7E5DEA-DA34-44D7-ACE9-32FBD7872A1D}"/>
                </a:ext>
              </a:extLst>
            </p:cNvPr>
            <p:cNvSpPr>
              <a:spLocks noEditPoints="1"/>
            </p:cNvSpPr>
            <p:nvPr userDrawn="1"/>
          </p:nvSpPr>
          <p:spPr bwMode="auto">
            <a:xfrm>
              <a:off x="6565" y="3974"/>
              <a:ext cx="170" cy="168"/>
            </a:xfrm>
            <a:custGeom>
              <a:avLst/>
              <a:gdLst>
                <a:gd name="T0" fmla="*/ 326 w 736"/>
                <a:gd name="T1" fmla="*/ 466 h 724"/>
                <a:gd name="T2" fmla="*/ 326 w 736"/>
                <a:gd name="T3" fmla="*/ 466 h 724"/>
                <a:gd name="T4" fmla="*/ 411 w 736"/>
                <a:gd name="T5" fmla="*/ 268 h 724"/>
                <a:gd name="T6" fmla="*/ 426 w 736"/>
                <a:gd name="T7" fmla="*/ 268 h 724"/>
                <a:gd name="T8" fmla="*/ 511 w 736"/>
                <a:gd name="T9" fmla="*/ 466 h 724"/>
                <a:gd name="T10" fmla="*/ 326 w 736"/>
                <a:gd name="T11" fmla="*/ 466 h 724"/>
                <a:gd name="T12" fmla="*/ 426 w 736"/>
                <a:gd name="T13" fmla="*/ 6 h 724"/>
                <a:gd name="T14" fmla="*/ 426 w 736"/>
                <a:gd name="T15" fmla="*/ 6 h 724"/>
                <a:gd name="T16" fmla="*/ 409 w 736"/>
                <a:gd name="T17" fmla="*/ 6 h 724"/>
                <a:gd name="T18" fmla="*/ 211 w 736"/>
                <a:gd name="T19" fmla="*/ 466 h 724"/>
                <a:gd name="T20" fmla="*/ 7 w 736"/>
                <a:gd name="T21" fmla="*/ 466 h 724"/>
                <a:gd name="T22" fmla="*/ 1 w 736"/>
                <a:gd name="T23" fmla="*/ 475 h 724"/>
                <a:gd name="T24" fmla="*/ 40 w 736"/>
                <a:gd name="T25" fmla="*/ 560 h 724"/>
                <a:gd name="T26" fmla="*/ 53 w 736"/>
                <a:gd name="T27" fmla="*/ 569 h 724"/>
                <a:gd name="T28" fmla="*/ 167 w 736"/>
                <a:gd name="T29" fmla="*/ 569 h 724"/>
                <a:gd name="T30" fmla="*/ 104 w 736"/>
                <a:gd name="T31" fmla="*/ 715 h 724"/>
                <a:gd name="T32" fmla="*/ 111 w 736"/>
                <a:gd name="T33" fmla="*/ 724 h 724"/>
                <a:gd name="T34" fmla="*/ 209 w 736"/>
                <a:gd name="T35" fmla="*/ 724 h 724"/>
                <a:gd name="T36" fmla="*/ 218 w 736"/>
                <a:gd name="T37" fmla="*/ 719 h 724"/>
                <a:gd name="T38" fmla="*/ 282 w 736"/>
                <a:gd name="T39" fmla="*/ 569 h 724"/>
                <a:gd name="T40" fmla="*/ 555 w 736"/>
                <a:gd name="T41" fmla="*/ 569 h 724"/>
                <a:gd name="T42" fmla="*/ 619 w 736"/>
                <a:gd name="T43" fmla="*/ 719 h 724"/>
                <a:gd name="T44" fmla="*/ 628 w 736"/>
                <a:gd name="T45" fmla="*/ 724 h 724"/>
                <a:gd name="T46" fmla="*/ 727 w 736"/>
                <a:gd name="T47" fmla="*/ 724 h 724"/>
                <a:gd name="T48" fmla="*/ 734 w 736"/>
                <a:gd name="T49" fmla="*/ 715 h 724"/>
                <a:gd name="T50" fmla="*/ 426 w 736"/>
                <a:gd name="T51"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6" h="724">
                  <a:moveTo>
                    <a:pt x="326" y="466"/>
                  </a:moveTo>
                  <a:lnTo>
                    <a:pt x="326" y="466"/>
                  </a:lnTo>
                  <a:lnTo>
                    <a:pt x="411" y="268"/>
                  </a:lnTo>
                  <a:cubicBezTo>
                    <a:pt x="414" y="261"/>
                    <a:pt x="423" y="261"/>
                    <a:pt x="426" y="268"/>
                  </a:cubicBezTo>
                  <a:lnTo>
                    <a:pt x="511" y="466"/>
                  </a:lnTo>
                  <a:lnTo>
                    <a:pt x="326" y="466"/>
                  </a:lnTo>
                  <a:close/>
                  <a:moveTo>
                    <a:pt x="426" y="6"/>
                  </a:moveTo>
                  <a:lnTo>
                    <a:pt x="426" y="6"/>
                  </a:lnTo>
                  <a:cubicBezTo>
                    <a:pt x="423" y="0"/>
                    <a:pt x="412" y="0"/>
                    <a:pt x="409" y="6"/>
                  </a:cubicBezTo>
                  <a:lnTo>
                    <a:pt x="211" y="466"/>
                  </a:lnTo>
                  <a:lnTo>
                    <a:pt x="7" y="466"/>
                  </a:lnTo>
                  <a:cubicBezTo>
                    <a:pt x="2" y="466"/>
                    <a:pt x="0" y="471"/>
                    <a:pt x="1" y="475"/>
                  </a:cubicBezTo>
                  <a:lnTo>
                    <a:pt x="40" y="560"/>
                  </a:lnTo>
                  <a:cubicBezTo>
                    <a:pt x="42" y="566"/>
                    <a:pt x="47" y="569"/>
                    <a:pt x="53" y="569"/>
                  </a:cubicBezTo>
                  <a:lnTo>
                    <a:pt x="167" y="569"/>
                  </a:lnTo>
                  <a:lnTo>
                    <a:pt x="104" y="715"/>
                  </a:lnTo>
                  <a:cubicBezTo>
                    <a:pt x="102" y="719"/>
                    <a:pt x="106" y="724"/>
                    <a:pt x="111" y="724"/>
                  </a:cubicBezTo>
                  <a:lnTo>
                    <a:pt x="209" y="724"/>
                  </a:lnTo>
                  <a:cubicBezTo>
                    <a:pt x="213" y="724"/>
                    <a:pt x="216" y="722"/>
                    <a:pt x="218" y="719"/>
                  </a:cubicBezTo>
                  <a:lnTo>
                    <a:pt x="282" y="569"/>
                  </a:lnTo>
                  <a:lnTo>
                    <a:pt x="555" y="569"/>
                  </a:lnTo>
                  <a:lnTo>
                    <a:pt x="619" y="719"/>
                  </a:lnTo>
                  <a:cubicBezTo>
                    <a:pt x="621" y="722"/>
                    <a:pt x="624" y="724"/>
                    <a:pt x="628" y="724"/>
                  </a:cubicBezTo>
                  <a:lnTo>
                    <a:pt x="727" y="724"/>
                  </a:lnTo>
                  <a:cubicBezTo>
                    <a:pt x="732" y="724"/>
                    <a:pt x="736" y="719"/>
                    <a:pt x="734" y="715"/>
                  </a:cubicBezTo>
                  <a:lnTo>
                    <a:pt x="426"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14014E3B-91DD-4937-9B32-D8ADB6791DD4}"/>
                </a:ext>
              </a:extLst>
            </p:cNvPr>
            <p:cNvSpPr>
              <a:spLocks/>
            </p:cNvSpPr>
            <p:nvPr userDrawn="1"/>
          </p:nvSpPr>
          <p:spPr bwMode="auto">
            <a:xfrm>
              <a:off x="7022" y="3974"/>
              <a:ext cx="146" cy="168"/>
            </a:xfrm>
            <a:custGeom>
              <a:avLst/>
              <a:gdLst>
                <a:gd name="T0" fmla="*/ 626 w 634"/>
                <a:gd name="T1" fmla="*/ 0 h 725"/>
                <a:gd name="T2" fmla="*/ 626 w 634"/>
                <a:gd name="T3" fmla="*/ 0 h 725"/>
                <a:gd name="T4" fmla="*/ 527 w 634"/>
                <a:gd name="T5" fmla="*/ 0 h 725"/>
                <a:gd name="T6" fmla="*/ 519 w 634"/>
                <a:gd name="T7" fmla="*/ 6 h 725"/>
                <a:gd name="T8" fmla="*/ 325 w 634"/>
                <a:gd name="T9" fmla="*/ 456 h 725"/>
                <a:gd name="T10" fmla="*/ 310 w 634"/>
                <a:gd name="T11" fmla="*/ 456 h 725"/>
                <a:gd name="T12" fmla="*/ 117 w 634"/>
                <a:gd name="T13" fmla="*/ 6 h 725"/>
                <a:gd name="T14" fmla="*/ 108 w 634"/>
                <a:gd name="T15" fmla="*/ 0 h 725"/>
                <a:gd name="T16" fmla="*/ 9 w 634"/>
                <a:gd name="T17" fmla="*/ 0 h 725"/>
                <a:gd name="T18" fmla="*/ 2 w 634"/>
                <a:gd name="T19" fmla="*/ 9 h 725"/>
                <a:gd name="T20" fmla="*/ 310 w 634"/>
                <a:gd name="T21" fmla="*/ 718 h 725"/>
                <a:gd name="T22" fmla="*/ 327 w 634"/>
                <a:gd name="T23" fmla="*/ 718 h 725"/>
                <a:gd name="T24" fmla="*/ 632 w 634"/>
                <a:gd name="T25" fmla="*/ 9 h 725"/>
                <a:gd name="T26" fmla="*/ 626 w 634"/>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 h="725">
                  <a:moveTo>
                    <a:pt x="626" y="0"/>
                  </a:moveTo>
                  <a:lnTo>
                    <a:pt x="626" y="0"/>
                  </a:lnTo>
                  <a:lnTo>
                    <a:pt x="527" y="0"/>
                  </a:lnTo>
                  <a:cubicBezTo>
                    <a:pt x="523" y="0"/>
                    <a:pt x="520" y="2"/>
                    <a:pt x="519" y="6"/>
                  </a:cubicBezTo>
                  <a:lnTo>
                    <a:pt x="325" y="456"/>
                  </a:lnTo>
                  <a:cubicBezTo>
                    <a:pt x="323" y="462"/>
                    <a:pt x="313" y="462"/>
                    <a:pt x="310" y="456"/>
                  </a:cubicBezTo>
                  <a:lnTo>
                    <a:pt x="117" y="6"/>
                  </a:lnTo>
                  <a:cubicBezTo>
                    <a:pt x="115" y="2"/>
                    <a:pt x="112" y="0"/>
                    <a:pt x="108" y="0"/>
                  </a:cubicBezTo>
                  <a:lnTo>
                    <a:pt x="9" y="0"/>
                  </a:lnTo>
                  <a:cubicBezTo>
                    <a:pt x="4" y="0"/>
                    <a:pt x="0" y="5"/>
                    <a:pt x="2" y="9"/>
                  </a:cubicBezTo>
                  <a:lnTo>
                    <a:pt x="310" y="718"/>
                  </a:lnTo>
                  <a:cubicBezTo>
                    <a:pt x="314" y="725"/>
                    <a:pt x="324" y="725"/>
                    <a:pt x="327" y="718"/>
                  </a:cubicBezTo>
                  <a:lnTo>
                    <a:pt x="632" y="9"/>
                  </a:lnTo>
                  <a:cubicBezTo>
                    <a:pt x="634" y="5"/>
                    <a:pt x="631" y="0"/>
                    <a:pt x="6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A7166DEF-2B9E-43F8-B349-2DE7372122F8}"/>
                </a:ext>
              </a:extLst>
            </p:cNvPr>
            <p:cNvSpPr>
              <a:spLocks noEditPoints="1"/>
            </p:cNvSpPr>
            <p:nvPr userDrawn="1"/>
          </p:nvSpPr>
          <p:spPr bwMode="auto">
            <a:xfrm>
              <a:off x="7151" y="3974"/>
              <a:ext cx="146" cy="168"/>
            </a:xfrm>
            <a:custGeom>
              <a:avLst/>
              <a:gdLst>
                <a:gd name="T0" fmla="*/ 223 w 633"/>
                <a:gd name="T1" fmla="*/ 466 h 724"/>
                <a:gd name="T2" fmla="*/ 223 w 633"/>
                <a:gd name="T3" fmla="*/ 466 h 724"/>
                <a:gd name="T4" fmla="*/ 308 w 633"/>
                <a:gd name="T5" fmla="*/ 268 h 724"/>
                <a:gd name="T6" fmla="*/ 324 w 633"/>
                <a:gd name="T7" fmla="*/ 268 h 724"/>
                <a:gd name="T8" fmla="*/ 409 w 633"/>
                <a:gd name="T9" fmla="*/ 466 h 724"/>
                <a:gd name="T10" fmla="*/ 223 w 633"/>
                <a:gd name="T11" fmla="*/ 466 h 724"/>
                <a:gd name="T12" fmla="*/ 323 w 633"/>
                <a:gd name="T13" fmla="*/ 6 h 724"/>
                <a:gd name="T14" fmla="*/ 323 w 633"/>
                <a:gd name="T15" fmla="*/ 6 h 724"/>
                <a:gd name="T16" fmla="*/ 307 w 633"/>
                <a:gd name="T17" fmla="*/ 6 h 724"/>
                <a:gd name="T18" fmla="*/ 2 w 633"/>
                <a:gd name="T19" fmla="*/ 715 h 724"/>
                <a:gd name="T20" fmla="*/ 8 w 633"/>
                <a:gd name="T21" fmla="*/ 724 h 724"/>
                <a:gd name="T22" fmla="*/ 107 w 633"/>
                <a:gd name="T23" fmla="*/ 724 h 724"/>
                <a:gd name="T24" fmla="*/ 115 w 633"/>
                <a:gd name="T25" fmla="*/ 719 h 724"/>
                <a:gd name="T26" fmla="*/ 179 w 633"/>
                <a:gd name="T27" fmla="*/ 569 h 724"/>
                <a:gd name="T28" fmla="*/ 453 w 633"/>
                <a:gd name="T29" fmla="*/ 569 h 724"/>
                <a:gd name="T30" fmla="*/ 517 w 633"/>
                <a:gd name="T31" fmla="*/ 719 h 724"/>
                <a:gd name="T32" fmla="*/ 525 w 633"/>
                <a:gd name="T33" fmla="*/ 724 h 724"/>
                <a:gd name="T34" fmla="*/ 625 w 633"/>
                <a:gd name="T35" fmla="*/ 724 h 724"/>
                <a:gd name="T36" fmla="*/ 631 w 633"/>
                <a:gd name="T37" fmla="*/ 715 h 724"/>
                <a:gd name="T38" fmla="*/ 323 w 633"/>
                <a:gd name="T39" fmla="*/ 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3" h="724">
                  <a:moveTo>
                    <a:pt x="223" y="466"/>
                  </a:moveTo>
                  <a:lnTo>
                    <a:pt x="223" y="466"/>
                  </a:lnTo>
                  <a:lnTo>
                    <a:pt x="308" y="268"/>
                  </a:lnTo>
                  <a:cubicBezTo>
                    <a:pt x="311" y="261"/>
                    <a:pt x="321" y="261"/>
                    <a:pt x="324" y="268"/>
                  </a:cubicBezTo>
                  <a:lnTo>
                    <a:pt x="409" y="466"/>
                  </a:lnTo>
                  <a:lnTo>
                    <a:pt x="223" y="466"/>
                  </a:lnTo>
                  <a:close/>
                  <a:moveTo>
                    <a:pt x="323" y="6"/>
                  </a:moveTo>
                  <a:lnTo>
                    <a:pt x="323" y="6"/>
                  </a:lnTo>
                  <a:cubicBezTo>
                    <a:pt x="320" y="0"/>
                    <a:pt x="310" y="0"/>
                    <a:pt x="307" y="6"/>
                  </a:cubicBezTo>
                  <a:lnTo>
                    <a:pt x="2" y="715"/>
                  </a:lnTo>
                  <a:cubicBezTo>
                    <a:pt x="0" y="719"/>
                    <a:pt x="3" y="724"/>
                    <a:pt x="8" y="724"/>
                  </a:cubicBezTo>
                  <a:lnTo>
                    <a:pt x="107" y="724"/>
                  </a:lnTo>
                  <a:cubicBezTo>
                    <a:pt x="110" y="724"/>
                    <a:pt x="114" y="722"/>
                    <a:pt x="115" y="719"/>
                  </a:cubicBezTo>
                  <a:lnTo>
                    <a:pt x="179" y="569"/>
                  </a:lnTo>
                  <a:lnTo>
                    <a:pt x="453" y="569"/>
                  </a:lnTo>
                  <a:lnTo>
                    <a:pt x="517" y="719"/>
                  </a:lnTo>
                  <a:cubicBezTo>
                    <a:pt x="518" y="722"/>
                    <a:pt x="522" y="724"/>
                    <a:pt x="525" y="724"/>
                  </a:cubicBezTo>
                  <a:lnTo>
                    <a:pt x="625" y="724"/>
                  </a:lnTo>
                  <a:cubicBezTo>
                    <a:pt x="630" y="724"/>
                    <a:pt x="633" y="719"/>
                    <a:pt x="631" y="715"/>
                  </a:cubicBezTo>
                  <a:lnTo>
                    <a:pt x="323"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7868DEBD-9196-41C8-A3F4-755F985685A7}"/>
                </a:ext>
              </a:extLst>
            </p:cNvPr>
            <p:cNvSpPr>
              <a:spLocks/>
            </p:cNvSpPr>
            <p:nvPr userDrawn="1"/>
          </p:nvSpPr>
          <p:spPr bwMode="auto">
            <a:xfrm>
              <a:off x="6888" y="3974"/>
              <a:ext cx="111" cy="24"/>
            </a:xfrm>
            <a:custGeom>
              <a:avLst/>
              <a:gdLst>
                <a:gd name="T0" fmla="*/ 473 w 480"/>
                <a:gd name="T1" fmla="*/ 0 h 105"/>
                <a:gd name="T2" fmla="*/ 473 w 480"/>
                <a:gd name="T3" fmla="*/ 0 h 105"/>
                <a:gd name="T4" fmla="*/ 7 w 480"/>
                <a:gd name="T5" fmla="*/ 0 h 105"/>
                <a:gd name="T6" fmla="*/ 0 w 480"/>
                <a:gd name="T7" fmla="*/ 6 h 105"/>
                <a:gd name="T8" fmla="*/ 0 w 480"/>
                <a:gd name="T9" fmla="*/ 98 h 105"/>
                <a:gd name="T10" fmla="*/ 7 w 480"/>
                <a:gd name="T11" fmla="*/ 105 h 105"/>
                <a:gd name="T12" fmla="*/ 473 w 480"/>
                <a:gd name="T13" fmla="*/ 105 h 105"/>
                <a:gd name="T14" fmla="*/ 480 w 480"/>
                <a:gd name="T15" fmla="*/ 98 h 105"/>
                <a:gd name="T16" fmla="*/ 480 w 480"/>
                <a:gd name="T17" fmla="*/ 6 h 105"/>
                <a:gd name="T18" fmla="*/ 473 w 480"/>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5">
                  <a:moveTo>
                    <a:pt x="473" y="0"/>
                  </a:moveTo>
                  <a:lnTo>
                    <a:pt x="473" y="0"/>
                  </a:lnTo>
                  <a:lnTo>
                    <a:pt x="7" y="0"/>
                  </a:lnTo>
                  <a:cubicBezTo>
                    <a:pt x="3" y="0"/>
                    <a:pt x="0" y="3"/>
                    <a:pt x="0" y="6"/>
                  </a:cubicBezTo>
                  <a:lnTo>
                    <a:pt x="0" y="98"/>
                  </a:lnTo>
                  <a:cubicBezTo>
                    <a:pt x="0" y="102"/>
                    <a:pt x="3" y="105"/>
                    <a:pt x="7" y="105"/>
                  </a:cubicBezTo>
                  <a:lnTo>
                    <a:pt x="473" y="105"/>
                  </a:lnTo>
                  <a:cubicBezTo>
                    <a:pt x="477" y="105"/>
                    <a:pt x="480" y="102"/>
                    <a:pt x="480" y="98"/>
                  </a:cubicBezTo>
                  <a:lnTo>
                    <a:pt x="480" y="6"/>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93AD75E9-9DBC-4352-BE73-BA4D8CC97EF5}"/>
                </a:ext>
              </a:extLst>
            </p:cNvPr>
            <p:cNvSpPr>
              <a:spLocks/>
            </p:cNvSpPr>
            <p:nvPr userDrawn="1"/>
          </p:nvSpPr>
          <p:spPr bwMode="auto">
            <a:xfrm>
              <a:off x="6888" y="4045"/>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99 h 106"/>
                <a:gd name="T10" fmla="*/ 7 w 480"/>
                <a:gd name="T11" fmla="*/ 106 h 106"/>
                <a:gd name="T12" fmla="*/ 473 w 480"/>
                <a:gd name="T13" fmla="*/ 106 h 106"/>
                <a:gd name="T14" fmla="*/ 480 w 480"/>
                <a:gd name="T15" fmla="*/ 99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99"/>
                  </a:lnTo>
                  <a:cubicBezTo>
                    <a:pt x="0" y="103"/>
                    <a:pt x="3" y="106"/>
                    <a:pt x="7" y="106"/>
                  </a:cubicBezTo>
                  <a:lnTo>
                    <a:pt x="473" y="106"/>
                  </a:lnTo>
                  <a:cubicBezTo>
                    <a:pt x="477" y="106"/>
                    <a:pt x="480" y="103"/>
                    <a:pt x="480" y="99"/>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F9683FFC-62CA-4760-BB37-64E8DEE61445}"/>
                </a:ext>
              </a:extLst>
            </p:cNvPr>
            <p:cNvSpPr>
              <a:spLocks/>
            </p:cNvSpPr>
            <p:nvPr userDrawn="1"/>
          </p:nvSpPr>
          <p:spPr bwMode="auto">
            <a:xfrm>
              <a:off x="6888" y="4116"/>
              <a:ext cx="111" cy="25"/>
            </a:xfrm>
            <a:custGeom>
              <a:avLst/>
              <a:gdLst>
                <a:gd name="T0" fmla="*/ 473 w 480"/>
                <a:gd name="T1" fmla="*/ 0 h 106"/>
                <a:gd name="T2" fmla="*/ 473 w 480"/>
                <a:gd name="T3" fmla="*/ 0 h 106"/>
                <a:gd name="T4" fmla="*/ 7 w 480"/>
                <a:gd name="T5" fmla="*/ 0 h 106"/>
                <a:gd name="T6" fmla="*/ 0 w 480"/>
                <a:gd name="T7" fmla="*/ 7 h 106"/>
                <a:gd name="T8" fmla="*/ 0 w 480"/>
                <a:gd name="T9" fmla="*/ 100 h 106"/>
                <a:gd name="T10" fmla="*/ 7 w 480"/>
                <a:gd name="T11" fmla="*/ 106 h 106"/>
                <a:gd name="T12" fmla="*/ 473 w 480"/>
                <a:gd name="T13" fmla="*/ 106 h 106"/>
                <a:gd name="T14" fmla="*/ 480 w 480"/>
                <a:gd name="T15" fmla="*/ 100 h 106"/>
                <a:gd name="T16" fmla="*/ 480 w 480"/>
                <a:gd name="T17" fmla="*/ 7 h 106"/>
                <a:gd name="T18" fmla="*/ 473 w 480"/>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0" h="106">
                  <a:moveTo>
                    <a:pt x="473" y="0"/>
                  </a:moveTo>
                  <a:lnTo>
                    <a:pt x="473" y="0"/>
                  </a:lnTo>
                  <a:lnTo>
                    <a:pt x="7" y="0"/>
                  </a:lnTo>
                  <a:cubicBezTo>
                    <a:pt x="3" y="0"/>
                    <a:pt x="0" y="3"/>
                    <a:pt x="0" y="7"/>
                  </a:cubicBezTo>
                  <a:lnTo>
                    <a:pt x="0" y="100"/>
                  </a:lnTo>
                  <a:cubicBezTo>
                    <a:pt x="0" y="103"/>
                    <a:pt x="3" y="106"/>
                    <a:pt x="7" y="106"/>
                  </a:cubicBezTo>
                  <a:lnTo>
                    <a:pt x="473" y="106"/>
                  </a:lnTo>
                  <a:cubicBezTo>
                    <a:pt x="477" y="106"/>
                    <a:pt x="480" y="103"/>
                    <a:pt x="480" y="100"/>
                  </a:cubicBezTo>
                  <a:lnTo>
                    <a:pt x="480" y="7"/>
                  </a:lnTo>
                  <a:cubicBezTo>
                    <a:pt x="480" y="3"/>
                    <a:pt x="477" y="0"/>
                    <a:pt x="4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Date Placeholder 2">
            <a:extLst>
              <a:ext uri="{FF2B5EF4-FFF2-40B4-BE49-F238E27FC236}">
                <a16:creationId xmlns:a16="http://schemas.microsoft.com/office/drawing/2014/main" id="{F8644303-742E-C441-B280-853AED71E4EF}"/>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DF238032-A99E-1344-BEAE-3C0CBFCABE13}"/>
              </a:ext>
            </a:extLst>
          </p:cNvPr>
          <p:cNvSpPr>
            <a:spLocks noGrp="1"/>
          </p:cNvSpPr>
          <p:nvPr>
            <p:ph type="ftr" sz="quarter" idx="11"/>
          </p:nvPr>
        </p:nvSpPr>
        <p:spPr/>
        <p:txBody>
          <a:bodyPr/>
          <a:lstStyle/>
          <a:p>
            <a:r>
              <a:rPr lang="en-US"/>
              <a:t>© 2020 AVEVA Group plc and its subsidiaries. All rights reserved.</a:t>
            </a:r>
            <a:endParaRPr lang="en-GB" dirty="0"/>
          </a:p>
        </p:txBody>
      </p:sp>
      <p:sp>
        <p:nvSpPr>
          <p:cNvPr id="7" name="Slide Number Placeholder 6">
            <a:extLst>
              <a:ext uri="{FF2B5EF4-FFF2-40B4-BE49-F238E27FC236}">
                <a16:creationId xmlns:a16="http://schemas.microsoft.com/office/drawing/2014/main" id="{68684F10-B6AC-9949-B930-AD13E50278ED}"/>
              </a:ext>
            </a:extLst>
          </p:cNvPr>
          <p:cNvSpPr>
            <a:spLocks noGrp="1"/>
          </p:cNvSpPr>
          <p:nvPr>
            <p:ph type="sldNum" sz="quarter" idx="12"/>
          </p:nvPr>
        </p:nvSpPr>
        <p:spPr/>
        <p:txBody>
          <a:bodyPr/>
          <a:lstStyle/>
          <a:p>
            <a:fld id="{267CDB12-45E5-4FD7-AE50-9CB5AFC72BA1}" type="slidenum">
              <a:rPr lang="en-GB" smtClean="0"/>
              <a:pPr/>
              <a:t>‹Nr.›</a:t>
            </a:fld>
            <a:endParaRPr lang="en-GB" dirty="0"/>
          </a:p>
        </p:txBody>
      </p:sp>
      <p:grpSp>
        <p:nvGrpSpPr>
          <p:cNvPr id="44" name="Group 43">
            <a:extLst>
              <a:ext uri="{FF2B5EF4-FFF2-40B4-BE49-F238E27FC236}">
                <a16:creationId xmlns:a16="http://schemas.microsoft.com/office/drawing/2014/main" id="{9CBBC1AF-E259-4897-A914-B61676147A47}"/>
              </a:ext>
            </a:extLst>
          </p:cNvPr>
          <p:cNvGrpSpPr/>
          <p:nvPr userDrawn="1"/>
        </p:nvGrpSpPr>
        <p:grpSpPr>
          <a:xfrm>
            <a:off x="12431200" y="152485"/>
            <a:ext cx="971741" cy="2368319"/>
            <a:chOff x="12431200" y="152485"/>
            <a:chExt cx="971741" cy="2368319"/>
          </a:xfrm>
        </p:grpSpPr>
        <p:grpSp>
          <p:nvGrpSpPr>
            <p:cNvPr id="45" name="Group 44">
              <a:extLst>
                <a:ext uri="{FF2B5EF4-FFF2-40B4-BE49-F238E27FC236}">
                  <a16:creationId xmlns:a16="http://schemas.microsoft.com/office/drawing/2014/main" id="{1C7FCFF8-3D88-4D3C-BD96-F625068E04EA}"/>
                </a:ext>
              </a:extLst>
            </p:cNvPr>
            <p:cNvGrpSpPr/>
            <p:nvPr userDrawn="1"/>
          </p:nvGrpSpPr>
          <p:grpSpPr>
            <a:xfrm>
              <a:off x="12431200" y="152485"/>
              <a:ext cx="971741" cy="1804040"/>
              <a:chOff x="12431200" y="152485"/>
              <a:chExt cx="971741" cy="1804040"/>
            </a:xfrm>
          </p:grpSpPr>
          <p:sp>
            <p:nvSpPr>
              <p:cNvPr id="47" name="Oval 46">
                <a:extLst>
                  <a:ext uri="{FF2B5EF4-FFF2-40B4-BE49-F238E27FC236}">
                    <a16:creationId xmlns:a16="http://schemas.microsoft.com/office/drawing/2014/main" id="{662728D6-1F92-40B1-91DE-28D928CEE24F}"/>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8" name="Oval 47">
                <a:extLst>
                  <a:ext uri="{FF2B5EF4-FFF2-40B4-BE49-F238E27FC236}">
                    <a16:creationId xmlns:a16="http://schemas.microsoft.com/office/drawing/2014/main" id="{20841C43-3691-4BC8-9FC1-14526E0791B5}"/>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9" name="Oval 48">
                <a:extLst>
                  <a:ext uri="{FF2B5EF4-FFF2-40B4-BE49-F238E27FC236}">
                    <a16:creationId xmlns:a16="http://schemas.microsoft.com/office/drawing/2014/main" id="{5830BDCD-D74E-42D7-88F5-0C2C157ECFA7}"/>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0" name="Rectangle 49">
                <a:extLst>
                  <a:ext uri="{FF2B5EF4-FFF2-40B4-BE49-F238E27FC236}">
                    <a16:creationId xmlns:a16="http://schemas.microsoft.com/office/drawing/2014/main" id="{F10F7036-137E-4E7D-A229-90D3B77CF103}"/>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51" name="Oval 50">
                <a:extLst>
                  <a:ext uri="{FF2B5EF4-FFF2-40B4-BE49-F238E27FC236}">
                    <a16:creationId xmlns:a16="http://schemas.microsoft.com/office/drawing/2014/main" id="{2F39AAD9-9E87-4BFE-BB56-CC7438E2CAB5}"/>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2" name="Oval 51">
                <a:extLst>
                  <a:ext uri="{FF2B5EF4-FFF2-40B4-BE49-F238E27FC236}">
                    <a16:creationId xmlns:a16="http://schemas.microsoft.com/office/drawing/2014/main" id="{D4D16B44-14C0-4FBE-88E8-30F0C92098F6}"/>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53" name="Oval 52">
                <a:extLst>
                  <a:ext uri="{FF2B5EF4-FFF2-40B4-BE49-F238E27FC236}">
                    <a16:creationId xmlns:a16="http://schemas.microsoft.com/office/drawing/2014/main" id="{7EE61E8E-4EF3-4368-B879-D7A89961FC1A}"/>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6" name="Oval 45">
              <a:extLst>
                <a:ext uri="{FF2B5EF4-FFF2-40B4-BE49-F238E27FC236}">
                  <a16:creationId xmlns:a16="http://schemas.microsoft.com/office/drawing/2014/main" id="{3B9C8C02-9755-408F-888A-29F434575860}"/>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54" name="Group 53">
            <a:extLst>
              <a:ext uri="{FF2B5EF4-FFF2-40B4-BE49-F238E27FC236}">
                <a16:creationId xmlns:a16="http://schemas.microsoft.com/office/drawing/2014/main" id="{F5963127-79CA-48F3-B6E2-E7123C99C189}"/>
              </a:ext>
            </a:extLst>
          </p:cNvPr>
          <p:cNvGrpSpPr/>
          <p:nvPr userDrawn="1"/>
        </p:nvGrpSpPr>
        <p:grpSpPr>
          <a:xfrm>
            <a:off x="12431200" y="4770851"/>
            <a:ext cx="1376999" cy="1419507"/>
            <a:chOff x="12431200" y="4979663"/>
            <a:chExt cx="1376999" cy="1419507"/>
          </a:xfrm>
        </p:grpSpPr>
        <p:sp>
          <p:nvSpPr>
            <p:cNvPr id="55" name="Rectangle 54">
              <a:extLst>
                <a:ext uri="{FF2B5EF4-FFF2-40B4-BE49-F238E27FC236}">
                  <a16:creationId xmlns:a16="http://schemas.microsoft.com/office/drawing/2014/main" id="{6102E963-D3AD-44CE-964E-946784FE726B}"/>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6" name="Oval 55">
              <a:extLst>
                <a:ext uri="{FF2B5EF4-FFF2-40B4-BE49-F238E27FC236}">
                  <a16:creationId xmlns:a16="http://schemas.microsoft.com/office/drawing/2014/main" id="{5C05D178-DE85-41A2-B7ED-0D7292A628CC}"/>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7" name="Oval 56">
              <a:extLst>
                <a:ext uri="{FF2B5EF4-FFF2-40B4-BE49-F238E27FC236}">
                  <a16:creationId xmlns:a16="http://schemas.microsoft.com/office/drawing/2014/main" id="{99FE8BB9-A949-407A-B104-90C0E6D971B8}"/>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8" name="Oval 57">
              <a:extLst>
                <a:ext uri="{FF2B5EF4-FFF2-40B4-BE49-F238E27FC236}">
                  <a16:creationId xmlns:a16="http://schemas.microsoft.com/office/drawing/2014/main" id="{52579B4F-C42C-4BC2-B3B0-924DE1D8CAD9}"/>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9" name="Oval 58">
              <a:extLst>
                <a:ext uri="{FF2B5EF4-FFF2-40B4-BE49-F238E27FC236}">
                  <a16:creationId xmlns:a16="http://schemas.microsoft.com/office/drawing/2014/main" id="{088196BD-F69F-46E6-A8BE-1554D4809D2F}"/>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0" name="Oval 59">
              <a:extLst>
                <a:ext uri="{FF2B5EF4-FFF2-40B4-BE49-F238E27FC236}">
                  <a16:creationId xmlns:a16="http://schemas.microsoft.com/office/drawing/2014/main" id="{76F0A8D9-645F-441F-94A4-4A35F89738E6}"/>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1" name="Oval 60">
              <a:extLst>
                <a:ext uri="{FF2B5EF4-FFF2-40B4-BE49-F238E27FC236}">
                  <a16:creationId xmlns:a16="http://schemas.microsoft.com/office/drawing/2014/main" id="{C7EB1366-1C25-44E0-8931-6E58E6C1DF67}"/>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62" name="Group 61">
            <a:extLst>
              <a:ext uri="{FF2B5EF4-FFF2-40B4-BE49-F238E27FC236}">
                <a16:creationId xmlns:a16="http://schemas.microsoft.com/office/drawing/2014/main" id="{7D73EB6E-341D-4490-99FF-B097E5208DCE}"/>
              </a:ext>
            </a:extLst>
          </p:cNvPr>
          <p:cNvGrpSpPr/>
          <p:nvPr userDrawn="1"/>
        </p:nvGrpSpPr>
        <p:grpSpPr>
          <a:xfrm>
            <a:off x="12431200" y="2675600"/>
            <a:ext cx="971741" cy="1940780"/>
            <a:chOff x="12431200" y="2678506"/>
            <a:chExt cx="971741" cy="1940780"/>
          </a:xfrm>
        </p:grpSpPr>
        <p:sp>
          <p:nvSpPr>
            <p:cNvPr id="63" name="Rectangle 62">
              <a:extLst>
                <a:ext uri="{FF2B5EF4-FFF2-40B4-BE49-F238E27FC236}">
                  <a16:creationId xmlns:a16="http://schemas.microsoft.com/office/drawing/2014/main" id="{34C00BFA-5931-474A-A258-CEFF8C9FBA3C}"/>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64" name="Oval 63">
              <a:extLst>
                <a:ext uri="{FF2B5EF4-FFF2-40B4-BE49-F238E27FC236}">
                  <a16:creationId xmlns:a16="http://schemas.microsoft.com/office/drawing/2014/main" id="{B8B3B44E-1082-4E2E-BC98-73A41E356B3D}"/>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3CAD11BD-BC35-48F2-911B-C12EAB7C802B}"/>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B721D1B4-12DE-4AE2-8FF6-9A1F259F2BEA}"/>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7" name="Oval 66">
              <a:extLst>
                <a:ext uri="{FF2B5EF4-FFF2-40B4-BE49-F238E27FC236}">
                  <a16:creationId xmlns:a16="http://schemas.microsoft.com/office/drawing/2014/main" id="{A6E921CB-DAB8-400E-834F-C568B2C8907D}"/>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8" name="Oval 67">
              <a:extLst>
                <a:ext uri="{FF2B5EF4-FFF2-40B4-BE49-F238E27FC236}">
                  <a16:creationId xmlns:a16="http://schemas.microsoft.com/office/drawing/2014/main" id="{ED5A7AA0-5DF7-4531-B078-E17AF682B8E3}"/>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9" name="Oval 68">
              <a:extLst>
                <a:ext uri="{FF2B5EF4-FFF2-40B4-BE49-F238E27FC236}">
                  <a16:creationId xmlns:a16="http://schemas.microsoft.com/office/drawing/2014/main" id="{BB743EBE-FA6F-411A-9544-FB1B38D0651B}"/>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70" name="TextBox 69">
            <a:extLst>
              <a:ext uri="{FF2B5EF4-FFF2-40B4-BE49-F238E27FC236}">
                <a16:creationId xmlns:a16="http://schemas.microsoft.com/office/drawing/2014/main" id="{6DFAAF72-B9A7-4F8A-9E84-BCA4A6EC289F}"/>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71" name="Picture 70">
            <a:extLst>
              <a:ext uri="{FF2B5EF4-FFF2-40B4-BE49-F238E27FC236}">
                <a16:creationId xmlns:a16="http://schemas.microsoft.com/office/drawing/2014/main" id="{25F2F386-CA44-469F-AD27-7DF18B71F1DB}"/>
              </a:ext>
            </a:extLst>
          </p:cNvPr>
          <p:cNvPicPr>
            <a:picLocks noChangeAspect="1"/>
          </p:cNvPicPr>
          <p:nvPr userDrawn="1"/>
        </p:nvPicPr>
        <p:blipFill>
          <a:blip r:embed="rId3"/>
          <a:stretch>
            <a:fillRect/>
          </a:stretch>
        </p:blipFill>
        <p:spPr>
          <a:xfrm>
            <a:off x="14012244" y="4384548"/>
            <a:ext cx="1088171" cy="1611330"/>
          </a:xfrm>
          <a:prstGeom prst="rect">
            <a:avLst/>
          </a:prstGeom>
        </p:spPr>
      </p:pic>
      <p:sp>
        <p:nvSpPr>
          <p:cNvPr id="72" name="TextBox 71">
            <a:extLst>
              <a:ext uri="{FF2B5EF4-FFF2-40B4-BE49-F238E27FC236}">
                <a16:creationId xmlns:a16="http://schemas.microsoft.com/office/drawing/2014/main" id="{204C57BA-8BE7-48C1-83EE-B886DF617553}"/>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spTree>
    <p:extLst>
      <p:ext uri="{BB962C8B-B14F-4D97-AF65-F5344CB8AC3E}">
        <p14:creationId xmlns:p14="http://schemas.microsoft.com/office/powerpoint/2010/main" val="240067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O NOT USE MASTER SLIDES THAT APPEAR AFTER THI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ED675-D839-F94A-B760-92F5AE9D58BA}"/>
              </a:ext>
            </a:extLst>
          </p:cNvPr>
          <p:cNvSpPr>
            <a:spLocks noGrp="1"/>
          </p:cNvSpPr>
          <p:nvPr>
            <p:ph type="title" hasCustomPrompt="1"/>
          </p:nvPr>
        </p:nvSpPr>
        <p:spPr>
          <a:xfrm>
            <a:off x="612648" y="585216"/>
            <a:ext cx="10972800" cy="5671328"/>
          </a:xfrm>
        </p:spPr>
        <p:txBody>
          <a:bodyPr>
            <a:normAutofit/>
          </a:bodyPr>
          <a:lstStyle>
            <a:lvl1pPr>
              <a:defRPr sz="6600">
                <a:solidFill>
                  <a:schemeClr val="bg1"/>
                </a:solidFill>
              </a:defRPr>
            </a:lvl1pPr>
          </a:lstStyle>
          <a:p>
            <a:r>
              <a:rPr lang="en-US" dirty="0"/>
              <a:t>NOTE: </a:t>
            </a:r>
            <a:br>
              <a:rPr lang="en-US" dirty="0"/>
            </a:br>
            <a:r>
              <a:rPr lang="en-US" dirty="0"/>
              <a:t>ANY SLIDE MASTERS APPEARING AFTER THIS ARE OUT OF DATE. </a:t>
            </a:r>
            <a:br>
              <a:rPr lang="en-US" dirty="0"/>
            </a:br>
            <a:br>
              <a:rPr lang="en-US" dirty="0"/>
            </a:br>
            <a:r>
              <a:rPr lang="en-US" dirty="0"/>
              <a:t>PLEASE SELECT A SLIDE LAYOUT FROM ONE OF THE PRECEDING SLIDE MASTERS.</a:t>
            </a:r>
          </a:p>
        </p:txBody>
      </p:sp>
      <p:sp>
        <p:nvSpPr>
          <p:cNvPr id="5" name="Date Placeholder 4">
            <a:extLst>
              <a:ext uri="{FF2B5EF4-FFF2-40B4-BE49-F238E27FC236}">
                <a16:creationId xmlns:a16="http://schemas.microsoft.com/office/drawing/2014/main" id="{B94C3CD1-1109-3B40-B35E-D0C509C4BA3E}"/>
              </a:ext>
            </a:extLst>
          </p:cNvPr>
          <p:cNvSpPr>
            <a:spLocks noGrp="1"/>
          </p:cNvSpPr>
          <p:nvPr>
            <p:ph type="dt" sz="half" idx="12"/>
          </p:nvPr>
        </p:nvSpPr>
        <p:spPr/>
        <p:txBody>
          <a:bodyPr/>
          <a:lstStyle/>
          <a:p>
            <a:endParaRPr lang="en-GB"/>
          </a:p>
        </p:txBody>
      </p:sp>
    </p:spTree>
    <p:extLst>
      <p:ext uri="{BB962C8B-B14F-4D97-AF65-F5344CB8AC3E}">
        <p14:creationId xmlns:p14="http://schemas.microsoft.com/office/powerpoint/2010/main" val="15189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8C7AF8CA-60BE-47E5-95F9-F563E02C7FD5}"/>
              </a:ext>
            </a:extLst>
          </p:cNvPr>
          <p:cNvSpPr>
            <a:spLocks noGrp="1"/>
          </p:cNvSpPr>
          <p:nvPr userDrawn="1">
            <p:ph type="body" sz="quarter" idx="16" hasCustomPrompt="1"/>
          </p:nvPr>
        </p:nvSpPr>
        <p:spPr>
          <a:xfrm>
            <a:off x="503999" y="3249448"/>
            <a:ext cx="8686800" cy="338554"/>
          </a:xfrm>
        </p:spPr>
        <p:txBody>
          <a:bodyPr>
            <a:noAutofit/>
          </a:bodyPr>
          <a:lstStyle>
            <a:lvl1pPr marL="27432" indent="0">
              <a:spcAft>
                <a:spcPts val="1000"/>
              </a:spcAft>
              <a:buNone/>
              <a:defRPr sz="2000" b="0">
                <a:solidFill>
                  <a:schemeClr val="bg1"/>
                </a:solidFill>
                <a:latin typeface="Calibri" panose="020F0502020204030204" pitchFamily="34" charset="0"/>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Optional Subtitle</a:t>
            </a:r>
          </a:p>
        </p:txBody>
      </p:sp>
      <p:sp>
        <p:nvSpPr>
          <p:cNvPr id="8" name="Text Placeholder 7"/>
          <p:cNvSpPr>
            <a:spLocks noGrp="1"/>
          </p:cNvSpPr>
          <p:nvPr userDrawn="1">
            <p:ph type="body" sz="quarter" idx="12" hasCustomPrompt="1"/>
          </p:nvPr>
        </p:nvSpPr>
        <p:spPr>
          <a:xfrm>
            <a:off x="503999" y="1600200"/>
            <a:ext cx="8686800" cy="1620000"/>
          </a:xfrm>
        </p:spPr>
        <p:txBody>
          <a:bodyPr anchor="ctr">
            <a:noAutofit/>
          </a:bodyPr>
          <a:lstStyle>
            <a:lvl1pPr marL="0" indent="0">
              <a:lnSpc>
                <a:spcPct val="95000"/>
              </a:lnSpc>
              <a:spcBef>
                <a:spcPts val="0"/>
              </a:spcBef>
              <a:spcAft>
                <a:spcPts val="0"/>
              </a:spcAft>
              <a:buNone/>
              <a:defRPr sz="48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2pPr>
          </a:lstStyle>
          <a:p>
            <a:pPr lvl="0"/>
            <a:r>
              <a:rPr lang="en-US" dirty="0"/>
              <a:t>Presentation Title</a:t>
            </a:r>
          </a:p>
        </p:txBody>
      </p:sp>
      <p:sp>
        <p:nvSpPr>
          <p:cNvPr id="12" name="Footer Placeholder 4">
            <a:extLst>
              <a:ext uri="{FF2B5EF4-FFF2-40B4-BE49-F238E27FC236}">
                <a16:creationId xmlns:a16="http://schemas.microsoft.com/office/drawing/2014/main" id="{6B0C79E1-C58A-41A9-9177-E77F223FEEF4}"/>
              </a:ext>
            </a:extLst>
          </p:cNvPr>
          <p:cNvSpPr>
            <a:spLocks noGrp="1"/>
          </p:cNvSpPr>
          <p:nvPr userDrawn="1">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21" name="TextBox 20">
            <a:extLst>
              <a:ext uri="{FF2B5EF4-FFF2-40B4-BE49-F238E27FC236}">
                <a16:creationId xmlns:a16="http://schemas.microsoft.com/office/drawing/2014/main" id="{F49DBA70-198E-46D2-8FBD-2CC55B1994DA}"/>
              </a:ext>
            </a:extLst>
          </p:cNvPr>
          <p:cNvSpPr txBox="1"/>
          <p:nvPr userDrawn="1"/>
        </p:nvSpPr>
        <p:spPr>
          <a:xfrm>
            <a:off x="-2226092" y="5386726"/>
            <a:ext cx="1805878" cy="553998"/>
          </a:xfrm>
          <a:prstGeom prst="rect">
            <a:avLst/>
          </a:prstGeom>
          <a:solidFill>
            <a:schemeClr val="bg1">
              <a:lumMod val="95000"/>
            </a:schemeClr>
          </a:solidFill>
        </p:spPr>
        <p:txBody>
          <a:bodyPr wrap="square" rtlCol="0">
            <a:spAutoFit/>
          </a:bodyPr>
          <a:lstStyle/>
          <a:p>
            <a:pPr algn="r"/>
            <a:r>
              <a:rPr lang="en-GB" sz="1000" b="1" dirty="0">
                <a:solidFill>
                  <a:schemeClr val="tx1">
                    <a:lumMod val="85000"/>
                    <a:lumOff val="15000"/>
                  </a:schemeClr>
                </a:solidFill>
                <a:latin typeface="Calibri" panose="020F0502020204030204" pitchFamily="34" charset="0"/>
                <a:cs typeface="Calibri" panose="020F0502020204030204" pitchFamily="34" charset="0"/>
              </a:rPr>
              <a:t>Partner logos</a:t>
            </a:r>
          </a:p>
          <a:p>
            <a:pPr algn="r"/>
            <a:r>
              <a:rPr lang="en-GB" sz="1000" b="0" dirty="0">
                <a:solidFill>
                  <a:schemeClr val="tx1">
                    <a:lumMod val="85000"/>
                    <a:lumOff val="15000"/>
                  </a:schemeClr>
                </a:solidFill>
                <a:latin typeface="Calibri" panose="020F0502020204030204" pitchFamily="34" charset="0"/>
                <a:cs typeface="Calibri" panose="020F0502020204030204" pitchFamily="34" charset="0"/>
              </a:rPr>
              <a:t>The space is reserved for Partner logos if required</a:t>
            </a:r>
            <a:r>
              <a:rPr lang="en-GB" sz="1000" b="0" baseline="0" dirty="0">
                <a:solidFill>
                  <a:schemeClr val="tx1">
                    <a:lumMod val="85000"/>
                    <a:lumOff val="15000"/>
                  </a:schemeClr>
                </a:solidFill>
                <a:latin typeface="Calibri" panose="020F0502020204030204" pitchFamily="34" charset="0"/>
                <a:cs typeface="Calibri" panose="020F0502020204030204" pitchFamily="34" charset="0"/>
              </a:rPr>
              <a:t>.</a:t>
            </a:r>
            <a:endParaRPr lang="en-GB" sz="1000" b="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22" name="Left Brace 21">
            <a:extLst>
              <a:ext uri="{FF2B5EF4-FFF2-40B4-BE49-F238E27FC236}">
                <a16:creationId xmlns:a16="http://schemas.microsoft.com/office/drawing/2014/main" id="{7FFF29AD-3C2A-4F3B-B0A1-EC678F02D444}"/>
              </a:ext>
            </a:extLst>
          </p:cNvPr>
          <p:cNvSpPr/>
          <p:nvPr userDrawn="1"/>
        </p:nvSpPr>
        <p:spPr>
          <a:xfrm>
            <a:off x="-356714" y="4976853"/>
            <a:ext cx="229714" cy="15185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83FD02A-2FA4-4179-B2F6-3B2A4002C850}"/>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Change the Background image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 of the same name in the image library.)</a:t>
            </a:r>
          </a:p>
          <a:p>
            <a:r>
              <a:rPr lang="en-GB" sz="1000" b="1" dirty="0">
                <a:solidFill>
                  <a:schemeClr val="tx1">
                    <a:lumMod val="85000"/>
                    <a:lumOff val="15000"/>
                  </a:schemeClr>
                </a:solidFill>
                <a:latin typeface="Calibri" panose="020F0502020204030204" pitchFamily="34" charset="0"/>
                <a:cs typeface="Calibri" panose="020F0502020204030204" pitchFamily="34" charset="0"/>
              </a:rPr>
              <a:t>“</a:t>
            </a:r>
            <a:r>
              <a:rPr lang="en-GB" sz="1000" dirty="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cxnSp>
        <p:nvCxnSpPr>
          <p:cNvPr id="24" name="Straight Connector 23">
            <a:extLst>
              <a:ext uri="{FF2B5EF4-FFF2-40B4-BE49-F238E27FC236}">
                <a16:creationId xmlns:a16="http://schemas.microsoft.com/office/drawing/2014/main" id="{A74F4E65-A0F8-4CD4-A4DE-4414B6786ACE}"/>
              </a:ext>
            </a:extLst>
          </p:cNvPr>
          <p:cNvCxnSpPr>
            <a:cxnSpLocks/>
          </p:cNvCxnSpPr>
          <p:nvPr userDrawn="1"/>
        </p:nvCxnSpPr>
        <p:spPr>
          <a:xfrm>
            <a:off x="547539" y="1492694"/>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19" name="Text Placeholder 2">
            <a:extLst>
              <a:ext uri="{FF2B5EF4-FFF2-40B4-BE49-F238E27FC236}">
                <a16:creationId xmlns:a16="http://schemas.microsoft.com/office/drawing/2014/main" id="{7D96A70E-4684-49EE-A176-8797ABF9264F}"/>
              </a:ext>
            </a:extLst>
          </p:cNvPr>
          <p:cNvSpPr>
            <a:spLocks noGrp="1"/>
          </p:cNvSpPr>
          <p:nvPr>
            <p:ph type="body" sz="quarter" idx="19" hasCustomPrompt="1"/>
          </p:nvPr>
        </p:nvSpPr>
        <p:spPr>
          <a:xfrm>
            <a:off x="503999" y="4242981"/>
            <a:ext cx="8686800" cy="304699"/>
          </a:xfrm>
        </p:spPr>
        <p:txBody>
          <a:bodyPr>
            <a:spAutoFit/>
          </a:bodyPr>
          <a:lstStyle>
            <a:lvl1pPr marL="27432" indent="0">
              <a:spcAft>
                <a:spcPts val="1000"/>
              </a:spcAft>
              <a:buNone/>
              <a:defRPr sz="1800" b="0">
                <a:solidFill>
                  <a:schemeClr val="bg1"/>
                </a:solidFill>
                <a:latin typeface="Calibri" panose="020F0502020204030204" pitchFamily="34" charset="0"/>
                <a:cs typeface="Calibri" panose="020F0502020204030204" pitchFamily="34" charset="0"/>
              </a:defRPr>
            </a:lvl1pPr>
            <a:lvl2pPr marL="0" indent="0">
              <a:spcAft>
                <a:spcPts val="4200"/>
              </a:spcAft>
              <a:buNone/>
              <a:defRPr sz="1800"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6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Presented by: First &amp; Last Name, Job Title</a:t>
            </a:r>
          </a:p>
        </p:txBody>
      </p:sp>
      <p:sp>
        <p:nvSpPr>
          <p:cNvPr id="20" name="Text Placeholder 2">
            <a:extLst>
              <a:ext uri="{FF2B5EF4-FFF2-40B4-BE49-F238E27FC236}">
                <a16:creationId xmlns:a16="http://schemas.microsoft.com/office/drawing/2014/main" id="{D0FF5AAD-6C25-46B8-B15E-B66DD37FB503}"/>
              </a:ext>
            </a:extLst>
          </p:cNvPr>
          <p:cNvSpPr>
            <a:spLocks noGrp="1"/>
          </p:cNvSpPr>
          <p:nvPr>
            <p:ph type="body" sz="quarter" idx="20" hasCustomPrompt="1"/>
          </p:nvPr>
        </p:nvSpPr>
        <p:spPr>
          <a:xfrm>
            <a:off x="503999" y="4716903"/>
            <a:ext cx="8686800" cy="304699"/>
          </a:xfrm>
        </p:spPr>
        <p:txBody>
          <a:bodyPr>
            <a:noAutofit/>
          </a:bodyPr>
          <a:lstStyle>
            <a:lvl1pPr marL="36576" indent="0">
              <a:spcAft>
                <a:spcPts val="1000"/>
              </a:spcAft>
              <a:buNone/>
              <a:defRPr sz="1200" b="0">
                <a:solidFill>
                  <a:schemeClr val="bg1"/>
                </a:solidFill>
                <a:latin typeface="Calibri" panose="020F0502020204030204" pitchFamily="34" charset="0"/>
                <a:cs typeface="Calibri" panose="020F0502020204030204" pitchFamily="34" charset="0"/>
              </a:defRPr>
            </a:lvl1pPr>
            <a:lvl2pPr marL="0" indent="0">
              <a:spcAft>
                <a:spcPts val="4200"/>
              </a:spcAft>
              <a:buNone/>
              <a:defRPr b="0">
                <a:solidFill>
                  <a:schemeClr val="bg1"/>
                </a:solidFill>
                <a:latin typeface="Calibri" panose="020F0502020204030204" pitchFamily="34" charset="0"/>
                <a:cs typeface="Calibri" panose="020F0502020204030204" pitchFamily="34" charset="0"/>
              </a:defRPr>
            </a:lvl2pPr>
            <a:lvl3pPr marL="0" indent="0">
              <a:buFont typeface="Arial" panose="020B0604020202020204" pitchFamily="34" charset="0"/>
              <a:buNone/>
              <a:defRPr sz="1400">
                <a:solidFill>
                  <a:schemeClr val="bg1"/>
                </a:solidFill>
                <a:latin typeface="Calibri" panose="020F0502020204030204" pitchFamily="34" charset="0"/>
                <a:cs typeface="Calibri" panose="020F0502020204030204" pitchFamily="34" charset="0"/>
              </a:defRPr>
            </a:lvl3pPr>
            <a:lvl4pPr marL="0" indent="0">
              <a:buNone/>
              <a:defRPr sz="1400"/>
            </a:lvl4pPr>
            <a:lvl5pPr marL="0" indent="0">
              <a:buNone/>
              <a:defRPr sz="1400"/>
            </a:lvl5pPr>
          </a:lstStyle>
          <a:p>
            <a:pPr lvl="0"/>
            <a:r>
              <a:rPr lang="en-US" dirty="0"/>
              <a:t>Day Month Year | Version X.X</a:t>
            </a:r>
          </a:p>
        </p:txBody>
      </p:sp>
      <p:sp>
        <p:nvSpPr>
          <p:cNvPr id="2" name="Rectangle 1">
            <a:extLst>
              <a:ext uri="{FF2B5EF4-FFF2-40B4-BE49-F238E27FC236}">
                <a16:creationId xmlns:a16="http://schemas.microsoft.com/office/drawing/2014/main" id="{CEDBD52A-FA07-4333-BDF8-9E9838C990AE}"/>
              </a:ext>
            </a:extLst>
          </p:cNvPr>
          <p:cNvSpPr>
            <a:spLocks noChangeAspect="1"/>
          </p:cNvSpPr>
          <p:nvPr userDrawn="1"/>
        </p:nvSpPr>
        <p:spPr>
          <a:xfrm>
            <a:off x="547539" y="0"/>
            <a:ext cx="1764266" cy="402336"/>
          </a:xfrm>
          <a:prstGeom prst="rect">
            <a:avLst/>
          </a:prstGeom>
          <a:solidFill>
            <a:schemeClr val="accent3"/>
          </a:solidFill>
          <a:ln>
            <a:noFill/>
          </a:ln>
        </p:spPr>
        <p:txBody>
          <a:bodyPr vert="horz" wrap="none" lIns="274320" tIns="91440" rIns="274320" bIns="91440" rtlCol="0" anchor="ctr" anchorCtr="0">
            <a:spAutoFit/>
          </a:bodyPr>
          <a:lstStyle/>
          <a:p>
            <a:pPr lvl="0" indent="0" defTabSz="914400">
              <a:lnSpc>
                <a:spcPct val="140000"/>
              </a:lnSpc>
              <a:spcBef>
                <a:spcPts val="400"/>
              </a:spcBef>
              <a:spcAft>
                <a:spcPts val="600"/>
              </a:spcAft>
              <a:buClr>
                <a:srgbClr val="F70656"/>
              </a:buClr>
              <a:buSzPct val="100000"/>
              <a:buFont typeface="Arial" panose="020B0604020202020204" pitchFamily="34" charset="0"/>
              <a:buNone/>
            </a:pPr>
            <a:r>
              <a:rPr lang="en-US" sz="1100" b="0" dirty="0">
                <a:solidFill>
                  <a:schemeClr val="bg1"/>
                </a:solidFill>
                <a:latin typeface="Calibri" panose="020F0502020204030204" pitchFamily="34" charset="0"/>
                <a:cs typeface="Calibri" panose="020F0502020204030204" pitchFamily="34" charset="0"/>
              </a:rPr>
              <a:t>For Internal Use Only</a:t>
            </a:r>
          </a:p>
        </p:txBody>
      </p:sp>
    </p:spTree>
    <p:extLst>
      <p:ext uri="{BB962C8B-B14F-4D97-AF65-F5344CB8AC3E}">
        <p14:creationId xmlns:p14="http://schemas.microsoft.com/office/powerpoint/2010/main" val="4229394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6336810" y="1929384"/>
            <a:ext cx="535227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 Placeholder 7">
            <a:extLst>
              <a:ext uri="{FF2B5EF4-FFF2-40B4-BE49-F238E27FC236}">
                <a16:creationId xmlns:a16="http://schemas.microsoft.com/office/drawing/2014/main" id="{DB4D8230-D18B-4218-ACED-FE3428F1220E}"/>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0" name="Straight Connector 9">
            <a:extLst>
              <a:ext uri="{FF2B5EF4-FFF2-40B4-BE49-F238E27FC236}">
                <a16:creationId xmlns:a16="http://schemas.microsoft.com/office/drawing/2014/main" id="{8907BD32-5232-413D-85F0-750F09AB8F1A}"/>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56499357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504000" y="1929384"/>
            <a:ext cx="356000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5" name="Content Placeholder 4">
            <a:extLst>
              <a:ext uri="{FF2B5EF4-FFF2-40B4-BE49-F238E27FC236}">
                <a16:creationId xmlns:a16="http://schemas.microsoft.com/office/drawing/2014/main" id="{57A88F4B-DE59-4C45-B159-4F58C23B5474}"/>
              </a:ext>
            </a:extLst>
          </p:cNvPr>
          <p:cNvSpPr>
            <a:spLocks noGrp="1"/>
          </p:cNvSpPr>
          <p:nvPr>
            <p:ph sz="quarter" idx="14"/>
          </p:nvPr>
        </p:nvSpPr>
        <p:spPr>
          <a:xfrm>
            <a:off x="431546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8" name="Content Placeholder 4">
            <a:extLst>
              <a:ext uri="{FF2B5EF4-FFF2-40B4-BE49-F238E27FC236}">
                <a16:creationId xmlns:a16="http://schemas.microsoft.com/office/drawing/2014/main" id="{3379CEFD-F123-4DF5-821E-A5EA037AF89F}"/>
              </a:ext>
            </a:extLst>
          </p:cNvPr>
          <p:cNvSpPr>
            <a:spLocks noGrp="1"/>
          </p:cNvSpPr>
          <p:nvPr>
            <p:ph sz="quarter" idx="15"/>
          </p:nvPr>
        </p:nvSpPr>
        <p:spPr>
          <a:xfrm>
            <a:off x="8128000" y="1929384"/>
            <a:ext cx="3561080" cy="4169664"/>
          </a:xfrm>
        </p:spPr>
        <p:txBody>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a:extLst>
              <a:ext uri="{FF2B5EF4-FFF2-40B4-BE49-F238E27FC236}">
                <a16:creationId xmlns:a16="http://schemas.microsoft.com/office/drawing/2014/main" id="{1BED90E6-10F3-4F46-A80E-367509BDA8CC}"/>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5C878C1C-5F6E-4758-94DA-1C96F7F4CD9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7170183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Section titl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02920" y="2747610"/>
            <a:ext cx="7020750" cy="1175994"/>
          </a:xfrm>
        </p:spPr>
        <p:txBody>
          <a:bodyPr>
            <a:noAutofit/>
          </a:bodyPr>
          <a:lstStyle>
            <a:lvl1pPr marL="0" indent="0">
              <a:lnSpc>
                <a:spcPct val="95000"/>
              </a:lnSpc>
              <a:spcBef>
                <a:spcPts val="0"/>
              </a:spcBef>
              <a:spcAft>
                <a:spcPts val="0"/>
              </a:spcAft>
              <a:buNone/>
              <a:defRPr sz="4400" b="0" i="0" cap="none" baseline="0">
                <a:solidFill>
                  <a:schemeClr val="bg1"/>
                </a:solidFill>
                <a:latin typeface="Calibri" panose="020F0502020204030204" pitchFamily="34" charset="0"/>
                <a:cs typeface="Calibri" panose="020F0502020204030204" pitchFamily="34" charset="0"/>
              </a:defRPr>
            </a:lvl1pPr>
            <a:lvl2pPr marL="0" indent="0">
              <a:lnSpc>
                <a:spcPct val="95000"/>
              </a:lnSpc>
              <a:spcBef>
                <a:spcPts val="0"/>
              </a:spcBef>
              <a:spcAft>
                <a:spcPts val="0"/>
              </a:spcAft>
              <a:buNone/>
              <a:defRPr sz="4200" b="0" i="0" cap="none" baseline="0">
                <a:solidFill>
                  <a:schemeClr val="bg1"/>
                </a:solidFill>
                <a:latin typeface="Calibri" panose="020F0502020204030204" pitchFamily="34" charset="0"/>
                <a:cs typeface="Calibri" panose="020F0502020204030204" pitchFamily="34" charset="0"/>
              </a:defRPr>
            </a:lvl2pPr>
          </a:lstStyle>
          <a:p>
            <a:pPr lvl="0"/>
            <a:r>
              <a:rPr lang="en-US" dirty="0"/>
              <a:t>Section Title</a:t>
            </a:r>
          </a:p>
        </p:txBody>
      </p:sp>
      <p:sp>
        <p:nvSpPr>
          <p:cNvPr id="15" name="Footer Placeholder 4">
            <a:extLst>
              <a:ext uri="{FF2B5EF4-FFF2-40B4-BE49-F238E27FC236}">
                <a16:creationId xmlns:a16="http://schemas.microsoft.com/office/drawing/2014/main" id="{24850F37-EFDF-458D-93CB-BE57E5D911C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17" name="Slide Number Placeholder 5">
            <a:extLst>
              <a:ext uri="{FF2B5EF4-FFF2-40B4-BE49-F238E27FC236}">
                <a16:creationId xmlns:a16="http://schemas.microsoft.com/office/drawing/2014/main" id="{EC497851-B8D9-46DC-B813-7DD2ACAD22B5}"/>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21" name="Text Placeholder 20">
            <a:extLst>
              <a:ext uri="{FF2B5EF4-FFF2-40B4-BE49-F238E27FC236}">
                <a16:creationId xmlns:a16="http://schemas.microsoft.com/office/drawing/2014/main" id="{3ACDE91D-4D1D-4484-BB57-6150B9718A2A}"/>
              </a:ext>
            </a:extLst>
          </p:cNvPr>
          <p:cNvSpPr>
            <a:spLocks noGrp="1"/>
          </p:cNvSpPr>
          <p:nvPr>
            <p:ph type="body" sz="quarter" idx="17" hasCustomPrompt="1"/>
          </p:nvPr>
        </p:nvSpPr>
        <p:spPr>
          <a:xfrm>
            <a:off x="533028" y="2171224"/>
            <a:ext cx="3028188" cy="269316"/>
          </a:xfrm>
        </p:spPr>
        <p:txBody>
          <a:bodyPr anchor="b"/>
          <a:lstStyle>
            <a:lvl1pPr marL="0" indent="0">
              <a:buNone/>
              <a:defRPr sz="1600" cap="all" baseline="0">
                <a:solidFill>
                  <a:schemeClr val="bg1"/>
                </a:solidFill>
                <a:latin typeface="Calibri" panose="020F0502020204030204" pitchFamily="34" charset="0"/>
                <a:cs typeface="Calibri" panose="020F0502020204030204" pitchFamily="34" charset="0"/>
              </a:defRPr>
            </a:lvl1pPr>
            <a:lvl2pPr marL="288662" indent="0">
              <a:buNone/>
              <a:defRPr>
                <a:solidFill>
                  <a:schemeClr val="tx1"/>
                </a:solidFill>
              </a:defRPr>
            </a:lvl2pPr>
            <a:lvl3pPr marL="576662" indent="0">
              <a:buNone/>
              <a:defRPr>
                <a:solidFill>
                  <a:schemeClr val="tx1"/>
                </a:solidFill>
              </a:defRPr>
            </a:lvl3pPr>
            <a:lvl4pPr marL="863600" indent="0">
              <a:buNone/>
              <a:defRPr>
                <a:solidFill>
                  <a:schemeClr val="tx1"/>
                </a:solidFill>
              </a:defRPr>
            </a:lvl4pPr>
            <a:lvl5pPr marL="1152525" indent="0">
              <a:buNone/>
              <a:defRPr>
                <a:solidFill>
                  <a:schemeClr val="tx1"/>
                </a:solidFill>
              </a:defRPr>
            </a:lvl5pPr>
          </a:lstStyle>
          <a:p>
            <a:pPr lvl="0"/>
            <a:r>
              <a:rPr lang="en-US" dirty="0"/>
              <a:t>Optional subtext</a:t>
            </a:r>
          </a:p>
        </p:txBody>
      </p:sp>
      <p:sp>
        <p:nvSpPr>
          <p:cNvPr id="24" name="Text Placeholder 23">
            <a:extLst>
              <a:ext uri="{FF2B5EF4-FFF2-40B4-BE49-F238E27FC236}">
                <a16:creationId xmlns:a16="http://schemas.microsoft.com/office/drawing/2014/main" id="{3F65973C-9F27-4BDC-978F-2360481FC588}"/>
              </a:ext>
            </a:extLst>
          </p:cNvPr>
          <p:cNvSpPr>
            <a:spLocks noGrp="1"/>
          </p:cNvSpPr>
          <p:nvPr>
            <p:ph type="body" sz="quarter" idx="18" hasCustomPrompt="1"/>
          </p:nvPr>
        </p:nvSpPr>
        <p:spPr>
          <a:xfrm>
            <a:off x="533028" y="4222956"/>
            <a:ext cx="5944153" cy="352417"/>
          </a:xfrm>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dirty="0"/>
              <a:t>Optional Subhead</a:t>
            </a:r>
          </a:p>
        </p:txBody>
      </p:sp>
      <p:cxnSp>
        <p:nvCxnSpPr>
          <p:cNvPr id="19" name="Straight Connector 18">
            <a:extLst>
              <a:ext uri="{FF2B5EF4-FFF2-40B4-BE49-F238E27FC236}">
                <a16:creationId xmlns:a16="http://schemas.microsoft.com/office/drawing/2014/main" id="{4C6A95B9-B909-4AE1-9C03-BE27F7E1CD03}"/>
              </a:ext>
            </a:extLst>
          </p:cNvPr>
          <p:cNvCxnSpPr>
            <a:cxnSpLocks/>
          </p:cNvCxnSpPr>
          <p:nvPr userDrawn="1"/>
        </p:nvCxnSpPr>
        <p:spPr>
          <a:xfrm>
            <a:off x="547539" y="2605073"/>
            <a:ext cx="1371600" cy="0"/>
          </a:xfrm>
          <a:prstGeom prst="line">
            <a:avLst/>
          </a:prstGeom>
          <a:ln w="19050">
            <a:gradFill>
              <a:gsLst>
                <a:gs pos="0">
                  <a:schemeClr val="accent5"/>
                </a:gs>
                <a:gs pos="100000">
                  <a:schemeClr val="accent3"/>
                </a:gs>
              </a:gsLst>
              <a:lin ang="0" scaled="0"/>
            </a:gradFill>
          </a:ln>
        </p:spPr>
        <p:style>
          <a:lnRef idx="1">
            <a:schemeClr val="accent4"/>
          </a:lnRef>
          <a:fillRef idx="0">
            <a:schemeClr val="accent4"/>
          </a:fillRef>
          <a:effectRef idx="0">
            <a:schemeClr val="accent4"/>
          </a:effectRef>
          <a:fontRef idx="minor">
            <a:schemeClr val="tx1"/>
          </a:fontRef>
        </p:style>
      </p:cxnSp>
      <p:sp>
        <p:nvSpPr>
          <p:cNvPr id="10" name="TextBox 9">
            <a:extLst>
              <a:ext uri="{FF2B5EF4-FFF2-40B4-BE49-F238E27FC236}">
                <a16:creationId xmlns:a16="http://schemas.microsoft.com/office/drawing/2014/main" id="{6808A39A-6131-4776-AE1A-2E121323DBF2}"/>
              </a:ext>
            </a:extLst>
          </p:cNvPr>
          <p:cNvSpPr txBox="1"/>
          <p:nvPr userDrawn="1"/>
        </p:nvSpPr>
        <p:spPr>
          <a:xfrm>
            <a:off x="0" y="6957236"/>
            <a:ext cx="12192000" cy="553998"/>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Change the Background image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 of the same name in the image library.)</a:t>
            </a:r>
          </a:p>
          <a:p>
            <a:r>
              <a:rPr lang="en-GB" sz="1000" b="1" dirty="0">
                <a:solidFill>
                  <a:schemeClr val="tx1">
                    <a:lumMod val="85000"/>
                    <a:lumOff val="15000"/>
                  </a:schemeClr>
                </a:solidFill>
                <a:latin typeface="Calibri" panose="020F0502020204030204" pitchFamily="34" charset="0"/>
                <a:cs typeface="Calibri" panose="020F0502020204030204" pitchFamily="34" charset="0"/>
              </a:rPr>
              <a:t>“</a:t>
            </a:r>
            <a:r>
              <a:rPr lang="en-GB" sz="1000" dirty="0">
                <a:solidFill>
                  <a:schemeClr val="tx1">
                    <a:lumMod val="85000"/>
                    <a:lumOff val="15000"/>
                  </a:schemeClr>
                </a:solidFill>
                <a:latin typeface="Calibri" panose="020F0502020204030204" pitchFamily="34" charset="0"/>
                <a:cs typeface="Calibri" panose="020F0502020204030204" pitchFamily="34" charset="0"/>
              </a:rPr>
              <a:t>Right Click” on the slide and then Click “Format Background…”.  Select the “Picture of texture fill” radio button.  Click the “File…” button and browse for an image previously downloaded from the AVEVA Image Library.</a:t>
            </a:r>
          </a:p>
        </p:txBody>
      </p:sp>
      <p:grpSp>
        <p:nvGrpSpPr>
          <p:cNvPr id="11" name="Group 51">
            <a:extLst>
              <a:ext uri="{FF2B5EF4-FFF2-40B4-BE49-F238E27FC236}">
                <a16:creationId xmlns:a16="http://schemas.microsoft.com/office/drawing/2014/main" id="{B01A3E34-0F52-4028-9C15-3B0F3FBA0DC9}"/>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12" name="Freeform 52">
              <a:extLst>
                <a:ext uri="{FF2B5EF4-FFF2-40B4-BE49-F238E27FC236}">
                  <a16:creationId xmlns:a16="http://schemas.microsoft.com/office/drawing/2014/main" id="{9A878493-D422-4285-9AB6-B873C55E7C2B}"/>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 name="Freeform 53">
              <a:extLst>
                <a:ext uri="{FF2B5EF4-FFF2-40B4-BE49-F238E27FC236}">
                  <a16:creationId xmlns:a16="http://schemas.microsoft.com/office/drawing/2014/main" id="{84A7FBAD-7FA0-4E51-B3AF-A203DE5F2D9E}"/>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 name="Freeform 54">
              <a:extLst>
                <a:ext uri="{FF2B5EF4-FFF2-40B4-BE49-F238E27FC236}">
                  <a16:creationId xmlns:a16="http://schemas.microsoft.com/office/drawing/2014/main" id="{30FA4A17-1C91-4CF3-990C-9D7510930EAD}"/>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 name="Freeform 55">
              <a:extLst>
                <a:ext uri="{FF2B5EF4-FFF2-40B4-BE49-F238E27FC236}">
                  <a16:creationId xmlns:a16="http://schemas.microsoft.com/office/drawing/2014/main" id="{8E023D5F-5900-47D4-9DAB-ED771A8C8259}"/>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 name="Freeform 56">
              <a:extLst>
                <a:ext uri="{FF2B5EF4-FFF2-40B4-BE49-F238E27FC236}">
                  <a16:creationId xmlns:a16="http://schemas.microsoft.com/office/drawing/2014/main" id="{BB8192BD-3959-4D18-8EDD-6D4FB1FD2A96}"/>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 name="Freeform 57">
              <a:extLst>
                <a:ext uri="{FF2B5EF4-FFF2-40B4-BE49-F238E27FC236}">
                  <a16:creationId xmlns:a16="http://schemas.microsoft.com/office/drawing/2014/main" id="{95C31BCD-E0DA-438C-A907-C65A0BD9B6A0}"/>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 name="Freeform 58">
              <a:extLst>
                <a:ext uri="{FF2B5EF4-FFF2-40B4-BE49-F238E27FC236}">
                  <a16:creationId xmlns:a16="http://schemas.microsoft.com/office/drawing/2014/main" id="{623B4065-710A-4E71-BDAF-0F861BE221E0}"/>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 name="Freeform 59">
              <a:extLst>
                <a:ext uri="{FF2B5EF4-FFF2-40B4-BE49-F238E27FC236}">
                  <a16:creationId xmlns:a16="http://schemas.microsoft.com/office/drawing/2014/main" id="{9701355B-13F1-44C6-B0EC-70A67D1E8FEA}"/>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6" name="Footer Placeholder 4">
            <a:extLst>
              <a:ext uri="{FF2B5EF4-FFF2-40B4-BE49-F238E27FC236}">
                <a16:creationId xmlns:a16="http://schemas.microsoft.com/office/drawing/2014/main" id="{DDF6A7C0-195E-43C6-9683-8A8B321C6684}"/>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chemeClr val="bg1"/>
                </a:solidFill>
              </a:rPr>
              <a:t>For Internal Use Only</a:t>
            </a:r>
          </a:p>
        </p:txBody>
      </p:sp>
    </p:spTree>
    <p:extLst>
      <p:ext uri="{BB962C8B-B14F-4D97-AF65-F5344CB8AC3E}">
        <p14:creationId xmlns:p14="http://schemas.microsoft.com/office/powerpoint/2010/main" val="41375737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Bullets option - Right">
    <p:bg>
      <p:bgPr>
        <a:solidFill>
          <a:schemeClr val="tx2"/>
        </a:solidFill>
        <a:effectLst/>
      </p:bgPr>
    </p:bg>
    <p:spTree>
      <p:nvGrpSpPr>
        <p:cNvPr id="1" name=""/>
        <p:cNvGrpSpPr/>
        <p:nvPr/>
      </p:nvGrpSpPr>
      <p:grpSpPr>
        <a:xfrm>
          <a:off x="0" y="0"/>
          <a:ext cx="0" cy="0"/>
          <a:chOff x="0" y="0"/>
          <a:chExt cx="0" cy="0"/>
        </a:xfrm>
      </p:grpSpPr>
      <p:sp>
        <p:nvSpPr>
          <p:cNvPr id="37" name="Picture Placeholder 3">
            <a:extLst>
              <a:ext uri="{FF2B5EF4-FFF2-40B4-BE49-F238E27FC236}">
                <a16:creationId xmlns:a16="http://schemas.microsoft.com/office/drawing/2014/main" id="{9A8A3119-8FBA-4783-8FBD-9A15FFC02902}"/>
              </a:ext>
            </a:extLst>
          </p:cNvPr>
          <p:cNvSpPr>
            <a:spLocks noGrp="1"/>
          </p:cNvSpPr>
          <p:nvPr>
            <p:ph type="pic" sz="quarter" idx="15" hasCustomPrompt="1"/>
          </p:nvPr>
        </p:nvSpPr>
        <p:spPr>
          <a:xfrm>
            <a:off x="1" y="0"/>
            <a:ext cx="596392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12" name="Rectangle 11">
            <a:extLst>
              <a:ext uri="{FF2B5EF4-FFF2-40B4-BE49-F238E27FC236}">
                <a16:creationId xmlns:a16="http://schemas.microsoft.com/office/drawing/2014/main" id="{34849AE9-3E87-4916-9292-110A15BFC65D}"/>
              </a:ext>
            </a:extLst>
          </p:cNvPr>
          <p:cNvSpPr/>
          <p:nvPr userDrawn="1"/>
        </p:nvSpPr>
        <p:spPr>
          <a:xfrm>
            <a:off x="5963920" y="0"/>
            <a:ext cx="622807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336792" y="587361"/>
            <a:ext cx="534924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3" name="Content Placeholder 2"/>
          <p:cNvSpPr>
            <a:spLocks noGrp="1"/>
          </p:cNvSpPr>
          <p:nvPr>
            <p:ph idx="1"/>
          </p:nvPr>
        </p:nvSpPr>
        <p:spPr>
          <a:xfrm>
            <a:off x="6336792" y="1929384"/>
            <a:ext cx="5349240"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4">
            <a:extLst>
              <a:ext uri="{FF2B5EF4-FFF2-40B4-BE49-F238E27FC236}">
                <a16:creationId xmlns:a16="http://schemas.microsoft.com/office/drawing/2014/main" id="{597011DC-5F28-44D8-A768-2580130B28CB}"/>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16" name="Slide Number Placeholder 5">
            <a:extLst>
              <a:ext uri="{FF2B5EF4-FFF2-40B4-BE49-F238E27FC236}">
                <a16:creationId xmlns:a16="http://schemas.microsoft.com/office/drawing/2014/main" id="{8667BC5A-F44E-4BA6-A4AE-D60201445E9B}"/>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cxnSp>
        <p:nvCxnSpPr>
          <p:cNvPr id="27" name="Straight Connector 26">
            <a:extLst>
              <a:ext uri="{FF2B5EF4-FFF2-40B4-BE49-F238E27FC236}">
                <a16:creationId xmlns:a16="http://schemas.microsoft.com/office/drawing/2014/main" id="{58F97C59-1BB4-49F4-8821-7A523C8862AD}"/>
              </a:ext>
            </a:extLst>
          </p:cNvPr>
          <p:cNvCxnSpPr>
            <a:cxnSpLocks/>
          </p:cNvCxnSpPr>
          <p:nvPr userDrawn="1"/>
        </p:nvCxnSpPr>
        <p:spPr>
          <a:xfrm flipH="1">
            <a:off x="6373368"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6" name="TextBox 25">
            <a:extLst>
              <a:ext uri="{FF2B5EF4-FFF2-40B4-BE49-F238E27FC236}">
                <a16:creationId xmlns:a16="http://schemas.microsoft.com/office/drawing/2014/main" id="{6AF92091-8416-433B-9488-D438A02ED0B7}"/>
              </a:ext>
            </a:extLst>
          </p:cNvPr>
          <p:cNvSpPr txBox="1"/>
          <p:nvPr userDrawn="1"/>
        </p:nvSpPr>
        <p:spPr>
          <a:xfrm>
            <a:off x="0" y="6957236"/>
            <a:ext cx="5976209" cy="707886"/>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either a “Micro” view image or a People image, available via folders of the same names in the image library.) </a:t>
            </a:r>
            <a:r>
              <a:rPr lang="en-GB" sz="1000" b="0" kern="1200" dirty="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 </a:t>
            </a:r>
          </a:p>
        </p:txBody>
      </p:sp>
      <p:sp>
        <p:nvSpPr>
          <p:cNvPr id="25" name="Text Placeholder 7">
            <a:extLst>
              <a:ext uri="{FF2B5EF4-FFF2-40B4-BE49-F238E27FC236}">
                <a16:creationId xmlns:a16="http://schemas.microsoft.com/office/drawing/2014/main" id="{92053DD7-7B95-4D58-8EBA-0F48F7F1E9C6}"/>
              </a:ext>
            </a:extLst>
          </p:cNvPr>
          <p:cNvSpPr>
            <a:spLocks noGrp="1"/>
          </p:cNvSpPr>
          <p:nvPr>
            <p:ph type="body" sz="quarter" idx="13" hasCustomPrompt="1"/>
          </p:nvPr>
        </p:nvSpPr>
        <p:spPr>
          <a:xfrm>
            <a:off x="6336792" y="1426463"/>
            <a:ext cx="5349240"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grpSp>
        <p:nvGrpSpPr>
          <p:cNvPr id="28" name="Group 51">
            <a:extLst>
              <a:ext uri="{FF2B5EF4-FFF2-40B4-BE49-F238E27FC236}">
                <a16:creationId xmlns:a16="http://schemas.microsoft.com/office/drawing/2014/main" id="{0DE8CD78-A93D-4AC7-8764-72D03B50D652}"/>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29" name="Freeform 52">
              <a:extLst>
                <a:ext uri="{FF2B5EF4-FFF2-40B4-BE49-F238E27FC236}">
                  <a16:creationId xmlns:a16="http://schemas.microsoft.com/office/drawing/2014/main" id="{BE50E4BD-9251-42C4-BC15-74013B34D813}"/>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3">
              <a:extLst>
                <a:ext uri="{FF2B5EF4-FFF2-40B4-BE49-F238E27FC236}">
                  <a16:creationId xmlns:a16="http://schemas.microsoft.com/office/drawing/2014/main" id="{24F41E04-9249-43FF-85D4-7677D2227489}"/>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4">
              <a:extLst>
                <a:ext uri="{FF2B5EF4-FFF2-40B4-BE49-F238E27FC236}">
                  <a16:creationId xmlns:a16="http://schemas.microsoft.com/office/drawing/2014/main" id="{66DDC8C1-6FC8-4161-82C3-17071F913A29}"/>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5">
              <a:extLst>
                <a:ext uri="{FF2B5EF4-FFF2-40B4-BE49-F238E27FC236}">
                  <a16:creationId xmlns:a16="http://schemas.microsoft.com/office/drawing/2014/main" id="{94D21E7D-696B-4F06-984A-14320C9155B7}"/>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6">
              <a:extLst>
                <a:ext uri="{FF2B5EF4-FFF2-40B4-BE49-F238E27FC236}">
                  <a16:creationId xmlns:a16="http://schemas.microsoft.com/office/drawing/2014/main" id="{BC938D3D-F732-4FC6-B88D-34027CCB0039}"/>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7">
              <a:extLst>
                <a:ext uri="{FF2B5EF4-FFF2-40B4-BE49-F238E27FC236}">
                  <a16:creationId xmlns:a16="http://schemas.microsoft.com/office/drawing/2014/main" id="{65B40BD8-3C31-473A-9447-E6CFCF031170}"/>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8">
              <a:extLst>
                <a:ext uri="{FF2B5EF4-FFF2-40B4-BE49-F238E27FC236}">
                  <a16:creationId xmlns:a16="http://schemas.microsoft.com/office/drawing/2014/main" id="{0EC4BA7E-80F0-4787-928A-FA57A101E41B}"/>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9">
              <a:extLst>
                <a:ext uri="{FF2B5EF4-FFF2-40B4-BE49-F238E27FC236}">
                  <a16:creationId xmlns:a16="http://schemas.microsoft.com/office/drawing/2014/main" id="{1D353F10-702E-4F81-AC2D-D5A1239C4851}"/>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2" name="Footer Placeholder 4">
            <a:extLst>
              <a:ext uri="{FF2B5EF4-FFF2-40B4-BE49-F238E27FC236}">
                <a16:creationId xmlns:a16="http://schemas.microsoft.com/office/drawing/2014/main" id="{E8D47ACE-B2C5-4915-B199-7E9C30BD87DD}"/>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chemeClr val="bg1"/>
                </a:solidFill>
              </a:rPr>
              <a:t>For Internal Use Only</a:t>
            </a:r>
          </a:p>
        </p:txBody>
      </p:sp>
    </p:spTree>
    <p:extLst>
      <p:ext uri="{BB962C8B-B14F-4D97-AF65-F5344CB8AC3E}">
        <p14:creationId xmlns:p14="http://schemas.microsoft.com/office/powerpoint/2010/main" val="32124582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Numbered bullets">
    <p:bg>
      <p:bgPr>
        <a:solidFill>
          <a:schemeClr val="tx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6B4653AF-6DD3-47CE-92B6-B0560F7D04D9}"/>
              </a:ext>
            </a:extLst>
          </p:cNvPr>
          <p:cNvSpPr>
            <a:spLocks noGrp="1"/>
          </p:cNvSpPr>
          <p:nvPr>
            <p:ph type="pic" sz="quarter" idx="15" hasCustomPrompt="1"/>
          </p:nvPr>
        </p:nvSpPr>
        <p:spPr>
          <a:xfrm>
            <a:off x="812800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2" name="Rectangle 1">
            <a:extLst>
              <a:ext uri="{FF2B5EF4-FFF2-40B4-BE49-F238E27FC236}">
                <a16:creationId xmlns:a16="http://schemas.microsoft.com/office/drawing/2014/main" id="{AB38D0C3-A32B-4074-9BD4-B95C01963138}"/>
              </a:ext>
            </a:extLst>
          </p:cNvPr>
          <p:cNvSpPr/>
          <p:nvPr userDrawn="1"/>
        </p:nvSpPr>
        <p:spPr>
          <a:xfrm>
            <a:off x="0" y="0"/>
            <a:ext cx="8128000" cy="6869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504000" y="5665258"/>
            <a:ext cx="7246270" cy="433790"/>
          </a:xfrm>
        </p:spPr>
        <p:txBody>
          <a:bodyPr anchor="b">
            <a:noAutofit/>
          </a:bodyPr>
          <a:lstStyle>
            <a:lvl1pPr marL="0" indent="0">
              <a:lnSpc>
                <a:spcPts val="1200"/>
              </a:lnSpc>
              <a:spcAft>
                <a:spcPts val="0"/>
              </a:spcAft>
              <a:buNone/>
              <a:defRPr sz="1000" b="0" cap="none" baseline="0">
                <a:solidFill>
                  <a:schemeClr val="tx1"/>
                </a:solidFill>
                <a:latin typeface="Calibri" panose="020F0502020204030204" pitchFamily="34" charset="0"/>
                <a:cs typeface="Calibri" panose="020F0502020204030204" pitchFamily="34" charset="0"/>
              </a:defRPr>
            </a:lvl1pPr>
          </a:lstStyle>
          <a:p>
            <a:pPr lvl="0"/>
            <a:r>
              <a:rPr lang="en-US" dirty="0"/>
              <a:t>Insert Reference, Source or Caption text</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itle 1">
            <a:extLst>
              <a:ext uri="{FF2B5EF4-FFF2-40B4-BE49-F238E27FC236}">
                <a16:creationId xmlns:a16="http://schemas.microsoft.com/office/drawing/2014/main" id="{6BBD6827-614C-42E5-AB0C-CBB03453A08F}"/>
              </a:ext>
            </a:extLst>
          </p:cNvPr>
          <p:cNvSpPr>
            <a:spLocks noGrp="1"/>
          </p:cNvSpPr>
          <p:nvPr>
            <p:ph type="title" hasCustomPrompt="1"/>
          </p:nvPr>
        </p:nvSpPr>
        <p:spPr>
          <a:xfrm>
            <a:off x="504000" y="587361"/>
            <a:ext cx="724519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10" name="Content Placeholder 2">
            <a:extLst>
              <a:ext uri="{FF2B5EF4-FFF2-40B4-BE49-F238E27FC236}">
                <a16:creationId xmlns:a16="http://schemas.microsoft.com/office/drawing/2014/main" id="{D6F9BD08-D865-4502-9C7F-906139AAD7DD}"/>
              </a:ext>
            </a:extLst>
          </p:cNvPr>
          <p:cNvSpPr>
            <a:spLocks noGrp="1"/>
          </p:cNvSpPr>
          <p:nvPr>
            <p:ph idx="1"/>
          </p:nvPr>
        </p:nvSpPr>
        <p:spPr>
          <a:xfrm>
            <a:off x="504000" y="1929384"/>
            <a:ext cx="7245190" cy="3659219"/>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Box 25">
            <a:extLst>
              <a:ext uri="{FF2B5EF4-FFF2-40B4-BE49-F238E27FC236}">
                <a16:creationId xmlns:a16="http://schemas.microsoft.com/office/drawing/2014/main" id="{EDBC5502-C42F-42D3-88E6-899DA36A4255}"/>
              </a:ext>
            </a:extLst>
          </p:cNvPr>
          <p:cNvSpPr txBox="1"/>
          <p:nvPr userDrawn="1"/>
        </p:nvSpPr>
        <p:spPr>
          <a:xfrm>
            <a:off x="8128000" y="6957236"/>
            <a:ext cx="4064000" cy="1323439"/>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kern="1200" dirty="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 Please ensure that the AVEVA logo is displayed prominently against the image and remains fixed in its position. The logo should not shift or jump from slide to slide.</a:t>
            </a:r>
          </a:p>
        </p:txBody>
      </p:sp>
      <p:sp>
        <p:nvSpPr>
          <p:cNvPr id="22" name="Text Placeholder 7">
            <a:extLst>
              <a:ext uri="{FF2B5EF4-FFF2-40B4-BE49-F238E27FC236}">
                <a16:creationId xmlns:a16="http://schemas.microsoft.com/office/drawing/2014/main" id="{B17325C0-924A-43CB-9ADA-AD51C9BF878C}"/>
              </a:ext>
            </a:extLst>
          </p:cNvPr>
          <p:cNvSpPr>
            <a:spLocks noGrp="1"/>
          </p:cNvSpPr>
          <p:nvPr>
            <p:ph type="body" sz="quarter" idx="13" hasCustomPrompt="1"/>
          </p:nvPr>
        </p:nvSpPr>
        <p:spPr>
          <a:xfrm>
            <a:off x="504000" y="1426463"/>
            <a:ext cx="7242048"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grpSp>
        <p:nvGrpSpPr>
          <p:cNvPr id="28" name="Group 51">
            <a:extLst>
              <a:ext uri="{FF2B5EF4-FFF2-40B4-BE49-F238E27FC236}">
                <a16:creationId xmlns:a16="http://schemas.microsoft.com/office/drawing/2014/main" id="{DEDA6CDF-6C76-4D61-94E0-2430E42AB224}"/>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29" name="Freeform 52">
              <a:extLst>
                <a:ext uri="{FF2B5EF4-FFF2-40B4-BE49-F238E27FC236}">
                  <a16:creationId xmlns:a16="http://schemas.microsoft.com/office/drawing/2014/main" id="{EF599CC6-DDE2-4A9A-B95E-831D25B59CEF}"/>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 name="Freeform 53">
              <a:extLst>
                <a:ext uri="{FF2B5EF4-FFF2-40B4-BE49-F238E27FC236}">
                  <a16:creationId xmlns:a16="http://schemas.microsoft.com/office/drawing/2014/main" id="{7E58BE6C-8482-44EA-941F-F43EC824A6D5}"/>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 name="Freeform 54">
              <a:extLst>
                <a:ext uri="{FF2B5EF4-FFF2-40B4-BE49-F238E27FC236}">
                  <a16:creationId xmlns:a16="http://schemas.microsoft.com/office/drawing/2014/main" id="{F31475DF-889F-4319-AF75-5DCBEEE40A02}"/>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 name="Freeform 55">
              <a:extLst>
                <a:ext uri="{FF2B5EF4-FFF2-40B4-BE49-F238E27FC236}">
                  <a16:creationId xmlns:a16="http://schemas.microsoft.com/office/drawing/2014/main" id="{B402080B-D5E2-467D-B342-D42F2D3F184B}"/>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3" name="Freeform 56">
              <a:extLst>
                <a:ext uri="{FF2B5EF4-FFF2-40B4-BE49-F238E27FC236}">
                  <a16:creationId xmlns:a16="http://schemas.microsoft.com/office/drawing/2014/main" id="{BABD0B67-D683-4483-A763-79BA7385735D}"/>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4" name="Freeform 57">
              <a:extLst>
                <a:ext uri="{FF2B5EF4-FFF2-40B4-BE49-F238E27FC236}">
                  <a16:creationId xmlns:a16="http://schemas.microsoft.com/office/drawing/2014/main" id="{83F57F2F-6125-45C4-BBA7-6DF48CAB78F5}"/>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5" name="Freeform 58">
              <a:extLst>
                <a:ext uri="{FF2B5EF4-FFF2-40B4-BE49-F238E27FC236}">
                  <a16:creationId xmlns:a16="http://schemas.microsoft.com/office/drawing/2014/main" id="{C6031C15-E56F-43D9-8155-AD845DA35901}"/>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9">
              <a:extLst>
                <a:ext uri="{FF2B5EF4-FFF2-40B4-BE49-F238E27FC236}">
                  <a16:creationId xmlns:a16="http://schemas.microsoft.com/office/drawing/2014/main" id="{FFDDDCBA-D429-4C87-8551-3B782FE9BF77}"/>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cxnSp>
        <p:nvCxnSpPr>
          <p:cNvPr id="24" name="Straight Connector 23">
            <a:extLst>
              <a:ext uri="{FF2B5EF4-FFF2-40B4-BE49-F238E27FC236}">
                <a16:creationId xmlns:a16="http://schemas.microsoft.com/office/drawing/2014/main" id="{1B7A6BDD-221C-483A-BD7A-3246F3F7E4D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5" name="Footer Placeholder 4">
            <a:extLst>
              <a:ext uri="{FF2B5EF4-FFF2-40B4-BE49-F238E27FC236}">
                <a16:creationId xmlns:a16="http://schemas.microsoft.com/office/drawing/2014/main" id="{F7A8B4AB-8D91-4F7D-875F-89FFFA5288EA}"/>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chemeClr val="accent2"/>
                </a:solidFill>
              </a:rPr>
              <a:t>For Internal Use Only</a:t>
            </a:r>
          </a:p>
        </p:txBody>
      </p:sp>
    </p:spTree>
    <p:extLst>
      <p:ext uri="{BB962C8B-B14F-4D97-AF65-F5344CB8AC3E}">
        <p14:creationId xmlns:p14="http://schemas.microsoft.com/office/powerpoint/2010/main" val="983056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Numbered bullets - Right">
    <p:bg>
      <p:bgPr>
        <a:solidFill>
          <a:schemeClr val="tx2"/>
        </a:solidFill>
        <a:effectLst/>
      </p:bgPr>
    </p:bg>
    <p:spTree>
      <p:nvGrpSpPr>
        <p:cNvPr id="1" name=""/>
        <p:cNvGrpSpPr/>
        <p:nvPr/>
      </p:nvGrpSpPr>
      <p:grpSpPr>
        <a:xfrm>
          <a:off x="0" y="0"/>
          <a:ext cx="0" cy="0"/>
          <a:chOff x="0" y="0"/>
          <a:chExt cx="0" cy="0"/>
        </a:xfrm>
      </p:grpSpPr>
      <p:sp>
        <p:nvSpPr>
          <p:cNvPr id="42" name="Picture Placeholder 3">
            <a:extLst>
              <a:ext uri="{FF2B5EF4-FFF2-40B4-BE49-F238E27FC236}">
                <a16:creationId xmlns:a16="http://schemas.microsoft.com/office/drawing/2014/main" id="{243575B6-5C62-4FFF-BBDA-EFD258EAD15A}"/>
              </a:ext>
            </a:extLst>
          </p:cNvPr>
          <p:cNvSpPr>
            <a:spLocks noGrp="1"/>
          </p:cNvSpPr>
          <p:nvPr>
            <p:ph type="pic" sz="quarter" idx="15" hasCustomPrompt="1"/>
          </p:nvPr>
        </p:nvSpPr>
        <p:spPr>
          <a:xfrm>
            <a:off x="0" y="0"/>
            <a:ext cx="4064000" cy="6879600"/>
          </a:xfrm>
          <a:prstGeom prst="rect">
            <a:avLst/>
          </a:prstGeom>
          <a:solidFill>
            <a:schemeClr val="tx1">
              <a:alpha val="10000"/>
            </a:schemeClr>
          </a:solidFill>
          <a:ln>
            <a:noFill/>
          </a:ln>
        </p:spPr>
        <p:txBody>
          <a:bodyPr anchor="ctr"/>
          <a:lstStyle>
            <a:lvl1pPr marL="0" indent="0" algn="ctr">
              <a:buNone/>
              <a:defRPr sz="2000">
                <a:solidFill>
                  <a:schemeClr val="bg1"/>
                </a:solidFill>
                <a:latin typeface="Calibri" panose="020F0502020204030204" pitchFamily="34" charset="0"/>
                <a:cs typeface="Calibri" panose="020F0502020204030204" pitchFamily="34" charset="0"/>
              </a:defRPr>
            </a:lvl1pPr>
          </a:lstStyle>
          <a:p>
            <a:r>
              <a:rPr lang="en-GB" dirty="0"/>
              <a:t>Click icon to Insert Image</a:t>
            </a:r>
          </a:p>
        </p:txBody>
      </p:sp>
      <p:sp>
        <p:nvSpPr>
          <p:cNvPr id="2" name="Rectangle 1">
            <a:extLst>
              <a:ext uri="{FF2B5EF4-FFF2-40B4-BE49-F238E27FC236}">
                <a16:creationId xmlns:a16="http://schemas.microsoft.com/office/drawing/2014/main" id="{6E87E4C3-AAB0-4553-BF38-B9B1A156D5A7}"/>
              </a:ext>
            </a:extLst>
          </p:cNvPr>
          <p:cNvSpPr/>
          <p:nvPr userDrawn="1"/>
        </p:nvSpPr>
        <p:spPr>
          <a:xfrm>
            <a:off x="4064000" y="0"/>
            <a:ext cx="8128000" cy="6869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34663935-481F-4C4B-8392-5C738301D65A}"/>
              </a:ext>
            </a:extLst>
          </p:cNvPr>
          <p:cNvSpPr>
            <a:spLocks noGrp="1"/>
          </p:cNvSpPr>
          <p:nvPr>
            <p:ph type="body" sz="quarter" idx="14" hasCustomPrompt="1"/>
          </p:nvPr>
        </p:nvSpPr>
        <p:spPr>
          <a:xfrm>
            <a:off x="4443890" y="5665258"/>
            <a:ext cx="7246270" cy="433790"/>
          </a:xfrm>
        </p:spPr>
        <p:txBody>
          <a:bodyPr anchor="b">
            <a:noAutofit/>
          </a:bodyPr>
          <a:lstStyle>
            <a:lvl1pPr marL="0" indent="0">
              <a:lnSpc>
                <a:spcPts val="1200"/>
              </a:lnSpc>
              <a:spcAft>
                <a:spcPts val="0"/>
              </a:spcAft>
              <a:buNone/>
              <a:defRPr sz="1000" b="0" cap="none" baseline="0">
                <a:solidFill>
                  <a:schemeClr val="tx1"/>
                </a:solidFill>
                <a:latin typeface="Calibri" panose="020F0502020204030204" pitchFamily="34" charset="0"/>
                <a:cs typeface="Calibri" panose="020F0502020204030204" pitchFamily="34" charset="0"/>
              </a:defRPr>
            </a:lvl1pPr>
          </a:lstStyle>
          <a:p>
            <a:pPr lvl="0"/>
            <a:r>
              <a:rPr lang="en-US" dirty="0"/>
              <a:t>Insert Reference, Source or Caption text</a:t>
            </a:r>
          </a:p>
        </p:txBody>
      </p:sp>
      <p:sp>
        <p:nvSpPr>
          <p:cNvPr id="19" name="Footer Placeholder 4">
            <a:extLst>
              <a:ext uri="{FF2B5EF4-FFF2-40B4-BE49-F238E27FC236}">
                <a16:creationId xmlns:a16="http://schemas.microsoft.com/office/drawing/2014/main" id="{102D9270-702A-48DF-8890-CC27934A2F6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21" name="Slide Number Placeholder 5">
            <a:extLst>
              <a:ext uri="{FF2B5EF4-FFF2-40B4-BE49-F238E27FC236}">
                <a16:creationId xmlns:a16="http://schemas.microsoft.com/office/drawing/2014/main" id="{1F43B717-A489-41E2-93A6-35A204CA0733}"/>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9" name="Title 1">
            <a:extLst>
              <a:ext uri="{FF2B5EF4-FFF2-40B4-BE49-F238E27FC236}">
                <a16:creationId xmlns:a16="http://schemas.microsoft.com/office/drawing/2014/main" id="{6BBD6827-614C-42E5-AB0C-CBB03453A08F}"/>
              </a:ext>
            </a:extLst>
          </p:cNvPr>
          <p:cNvSpPr>
            <a:spLocks noGrp="1"/>
          </p:cNvSpPr>
          <p:nvPr>
            <p:ph type="title" hasCustomPrompt="1"/>
          </p:nvPr>
        </p:nvSpPr>
        <p:spPr>
          <a:xfrm>
            <a:off x="4443890" y="587361"/>
            <a:ext cx="724519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10" name="Content Placeholder 2">
            <a:extLst>
              <a:ext uri="{FF2B5EF4-FFF2-40B4-BE49-F238E27FC236}">
                <a16:creationId xmlns:a16="http://schemas.microsoft.com/office/drawing/2014/main" id="{D6F9BD08-D865-4502-9C7F-906139AAD7DD}"/>
              </a:ext>
            </a:extLst>
          </p:cNvPr>
          <p:cNvSpPr>
            <a:spLocks noGrp="1"/>
          </p:cNvSpPr>
          <p:nvPr>
            <p:ph idx="1"/>
          </p:nvPr>
        </p:nvSpPr>
        <p:spPr>
          <a:xfrm>
            <a:off x="4443890" y="1929384"/>
            <a:ext cx="7245190" cy="3659219"/>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marL="1725750" indent="-285750">
              <a:buFont typeface="Arial" panose="020B0604020202020204" pitchFamily="34" charset="0"/>
              <a:buChar cha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a:extLst>
              <a:ext uri="{FF2B5EF4-FFF2-40B4-BE49-F238E27FC236}">
                <a16:creationId xmlns:a16="http://schemas.microsoft.com/office/drawing/2014/main" id="{E75ED9ED-4EFF-4CB1-B976-698F971C05F5}"/>
              </a:ext>
            </a:extLst>
          </p:cNvPr>
          <p:cNvCxnSpPr>
            <a:cxnSpLocks/>
          </p:cNvCxnSpPr>
          <p:nvPr userDrawn="1"/>
        </p:nvCxnSpPr>
        <p:spPr>
          <a:xfrm flipH="1">
            <a:off x="4480560"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23" name="TextBox 22">
            <a:extLst>
              <a:ext uri="{FF2B5EF4-FFF2-40B4-BE49-F238E27FC236}">
                <a16:creationId xmlns:a16="http://schemas.microsoft.com/office/drawing/2014/main" id="{F44BBA1C-64EF-488A-80A5-6B063D477D15}"/>
              </a:ext>
            </a:extLst>
          </p:cNvPr>
          <p:cNvSpPr txBox="1"/>
          <p:nvPr userDrawn="1"/>
        </p:nvSpPr>
        <p:spPr>
          <a:xfrm>
            <a:off x="1" y="6957236"/>
            <a:ext cx="4064000" cy="1015663"/>
          </a:xfrm>
          <a:prstGeom prst="rect">
            <a:avLst/>
          </a:prstGeom>
          <a:solidFill>
            <a:schemeClr val="bg1">
              <a:lumMod val="95000"/>
            </a:schemeClr>
          </a:solidFill>
        </p:spPr>
        <p:txBody>
          <a:bodyPr wrap="square" rtlCol="0">
            <a:spAutoFit/>
          </a:bodyPr>
          <a:lstStyle/>
          <a:p>
            <a:r>
              <a:rPr lang="en-GB" sz="1000" b="1" dirty="0">
                <a:solidFill>
                  <a:schemeClr val="tx1">
                    <a:lumMod val="85000"/>
                    <a:lumOff val="15000"/>
                  </a:schemeClr>
                </a:solidFill>
                <a:latin typeface="Calibri" panose="020F0502020204030204" pitchFamily="34" charset="0"/>
                <a:cs typeface="Calibri" panose="020F0502020204030204" pitchFamily="34" charset="0"/>
              </a:rPr>
              <a:t>Adding an image to the rectangular frame (recommended):</a:t>
            </a:r>
          </a:p>
          <a:p>
            <a:r>
              <a:rPr lang="en-GB" sz="1000" dirty="0">
                <a:solidFill>
                  <a:schemeClr val="bg1">
                    <a:lumMod val="50000"/>
                  </a:schemeClr>
                </a:solidFill>
                <a:latin typeface="Calibri" panose="020F0502020204030204" pitchFamily="34" charset="0"/>
                <a:cs typeface="Calibri" panose="020F0502020204030204" pitchFamily="34" charset="0"/>
              </a:rPr>
              <a:t>Prior to starting, please browse our image library </a:t>
            </a:r>
            <a:r>
              <a:rPr lang="en-GB" sz="1000" b="1" dirty="0">
                <a:solidFill>
                  <a:schemeClr val="bg1">
                    <a:lumMod val="50000"/>
                  </a:schemeClr>
                </a:solidFill>
                <a:latin typeface="Calibri" panose="020F0502020204030204" pitchFamily="34" charset="0"/>
                <a:cs typeface="Calibri" panose="020F0502020204030204" pitchFamily="34" charset="0"/>
              </a:rPr>
              <a:t>https://avevaimages.thirdlight.com/ </a:t>
            </a:r>
            <a:r>
              <a:rPr lang="en-GB" sz="1000" dirty="0">
                <a:solidFill>
                  <a:schemeClr val="bg1">
                    <a:lumMod val="50000"/>
                  </a:schemeClr>
                </a:solidFill>
                <a:latin typeface="Calibri" panose="020F0502020204030204" pitchFamily="34" charset="0"/>
                <a:cs typeface="Calibri" panose="020F0502020204030204" pitchFamily="34" charset="0"/>
              </a:rPr>
              <a:t>and download some image options. (We recommend a “Macro” view image, available via folders of the same names in the image library.) </a:t>
            </a:r>
            <a:r>
              <a:rPr lang="en-GB" sz="1000" b="0" kern="1200" dirty="0">
                <a:solidFill>
                  <a:schemeClr val="tx1">
                    <a:lumMod val="85000"/>
                    <a:lumOff val="15000"/>
                  </a:schemeClr>
                </a:solidFill>
                <a:latin typeface="Calibri" panose="020F0502020204030204" pitchFamily="34" charset="0"/>
                <a:ea typeface="+mn-ea"/>
                <a:cs typeface="Calibri" panose="020F0502020204030204" pitchFamily="34" charset="0"/>
              </a:rPr>
              <a:t>Click the image icon to insert image, then Send to Back.</a:t>
            </a:r>
          </a:p>
        </p:txBody>
      </p:sp>
      <p:sp>
        <p:nvSpPr>
          <p:cNvPr id="20" name="Text Placeholder 7">
            <a:extLst>
              <a:ext uri="{FF2B5EF4-FFF2-40B4-BE49-F238E27FC236}">
                <a16:creationId xmlns:a16="http://schemas.microsoft.com/office/drawing/2014/main" id="{D868B68B-779A-4659-B2F6-AC322A22BE84}"/>
              </a:ext>
            </a:extLst>
          </p:cNvPr>
          <p:cNvSpPr>
            <a:spLocks noGrp="1"/>
          </p:cNvSpPr>
          <p:nvPr>
            <p:ph type="body" sz="quarter" idx="13" hasCustomPrompt="1"/>
          </p:nvPr>
        </p:nvSpPr>
        <p:spPr>
          <a:xfrm>
            <a:off x="4447032" y="1426463"/>
            <a:ext cx="7242048"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grpSp>
        <p:nvGrpSpPr>
          <p:cNvPr id="24" name="Group 51">
            <a:extLst>
              <a:ext uri="{FF2B5EF4-FFF2-40B4-BE49-F238E27FC236}">
                <a16:creationId xmlns:a16="http://schemas.microsoft.com/office/drawing/2014/main" id="{920A35AA-C598-46DC-B9D4-C2D4B6C17F87}"/>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25" name="Freeform 52">
              <a:extLst>
                <a:ext uri="{FF2B5EF4-FFF2-40B4-BE49-F238E27FC236}">
                  <a16:creationId xmlns:a16="http://schemas.microsoft.com/office/drawing/2014/main" id="{720228D3-0B39-4E87-86E1-F1C8F5FB867A}"/>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 name="Freeform 53">
              <a:extLst>
                <a:ext uri="{FF2B5EF4-FFF2-40B4-BE49-F238E27FC236}">
                  <a16:creationId xmlns:a16="http://schemas.microsoft.com/office/drawing/2014/main" id="{9E2A87F6-73F7-4BF4-A7DD-FED2FA98F023}"/>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 name="Freeform 54">
              <a:extLst>
                <a:ext uri="{FF2B5EF4-FFF2-40B4-BE49-F238E27FC236}">
                  <a16:creationId xmlns:a16="http://schemas.microsoft.com/office/drawing/2014/main" id="{E8083D16-B4CA-459F-AD47-2B6332480E44}"/>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7" name="Freeform 55">
              <a:extLst>
                <a:ext uri="{FF2B5EF4-FFF2-40B4-BE49-F238E27FC236}">
                  <a16:creationId xmlns:a16="http://schemas.microsoft.com/office/drawing/2014/main" id="{F49181CC-83A1-4F37-801B-2C814F0B178B}"/>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8" name="Freeform 56">
              <a:extLst>
                <a:ext uri="{FF2B5EF4-FFF2-40B4-BE49-F238E27FC236}">
                  <a16:creationId xmlns:a16="http://schemas.microsoft.com/office/drawing/2014/main" id="{0758F268-7C0A-4809-818B-15D76FC43E23}"/>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9" name="Freeform 57">
              <a:extLst>
                <a:ext uri="{FF2B5EF4-FFF2-40B4-BE49-F238E27FC236}">
                  <a16:creationId xmlns:a16="http://schemas.microsoft.com/office/drawing/2014/main" id="{5A90A74A-B019-4956-88D8-AF77936F5EB2}"/>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0" name="Freeform 58">
              <a:extLst>
                <a:ext uri="{FF2B5EF4-FFF2-40B4-BE49-F238E27FC236}">
                  <a16:creationId xmlns:a16="http://schemas.microsoft.com/office/drawing/2014/main" id="{753AED82-02D5-42FA-8F10-370FBA4BAE0C}"/>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1" name="Freeform 59">
              <a:extLst>
                <a:ext uri="{FF2B5EF4-FFF2-40B4-BE49-F238E27FC236}">
                  <a16:creationId xmlns:a16="http://schemas.microsoft.com/office/drawing/2014/main" id="{C99B8600-6B18-423B-87C5-29D73A159107}"/>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2" name="Footer Placeholder 4">
            <a:extLst>
              <a:ext uri="{FF2B5EF4-FFF2-40B4-BE49-F238E27FC236}">
                <a16:creationId xmlns:a16="http://schemas.microsoft.com/office/drawing/2014/main" id="{4AF34545-DB58-44C7-9553-B7448BB82109}"/>
              </a:ext>
            </a:extLst>
          </p:cNvPr>
          <p:cNvSpPr txBox="1">
            <a:spLocks/>
          </p:cNvSpPr>
          <p:nvPr userDrawn="1"/>
        </p:nvSpPr>
        <p:spPr>
          <a:xfrm>
            <a:off x="504000" y="6377317"/>
            <a:ext cx="7184400" cy="123111"/>
          </a:xfrm>
          <a:prstGeom prst="rect">
            <a:avLst/>
          </a:prstGeom>
        </p:spPr>
        <p:txBody>
          <a:bodyPr vert="horz" wrap="square" lIns="0" tIns="0" rIns="0" bIns="0" rtlCol="0" anchor="ctr" anchorCtr="0">
            <a:spAutoFit/>
          </a:bodyPr>
          <a:lstStyle>
            <a:defPPr>
              <a:defRPr lang="en-US"/>
            </a:defPPr>
            <a:lvl1pPr marL="0" algn="l" defTabSz="457200"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chemeClr val="bg1"/>
                </a:solidFill>
              </a:rPr>
              <a:t>For Internal Use Only</a:t>
            </a:r>
          </a:p>
        </p:txBody>
      </p:sp>
    </p:spTree>
    <p:extLst>
      <p:ext uri="{BB962C8B-B14F-4D97-AF65-F5344CB8AC3E}">
        <p14:creationId xmlns:p14="http://schemas.microsoft.com/office/powerpoint/2010/main" val="77359820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ontent with chart ">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8253728" y="1929384"/>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8253728" y="3337560"/>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EA624737-B859-4812-88F7-B8C122121CCF}"/>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D5BA3956-3E2F-4FB3-9AED-585BC2DBAFA0}"/>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6" name="Content Placeholder 3">
            <a:extLst>
              <a:ext uri="{FF2B5EF4-FFF2-40B4-BE49-F238E27FC236}">
                <a16:creationId xmlns:a16="http://schemas.microsoft.com/office/drawing/2014/main" id="{7D186497-357B-4F1B-9C0C-F903BE1357D8}"/>
              </a:ext>
            </a:extLst>
          </p:cNvPr>
          <p:cNvSpPr>
            <a:spLocks noGrp="1"/>
          </p:cNvSpPr>
          <p:nvPr>
            <p:ph sz="quarter" idx="18" hasCustomPrompt="1"/>
          </p:nvPr>
        </p:nvSpPr>
        <p:spPr>
          <a:xfrm>
            <a:off x="504000" y="1929383"/>
            <a:ext cx="7372541" cy="4100513"/>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7870482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ontent with chart on righ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881A89A-5B99-4886-A44D-173F33A532E6}"/>
              </a:ext>
            </a:extLst>
          </p:cNvPr>
          <p:cNvSpPr>
            <a:spLocks noGrp="1"/>
          </p:cNvSpPr>
          <p:nvPr>
            <p:ph type="body" sz="quarter" idx="15"/>
          </p:nvPr>
        </p:nvSpPr>
        <p:spPr>
          <a:xfrm>
            <a:off x="509269" y="1929384"/>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43AA7D44-BC15-475B-B3F8-FCBE61D905F4}"/>
              </a:ext>
            </a:extLst>
          </p:cNvPr>
          <p:cNvSpPr>
            <a:spLocks noGrp="1"/>
          </p:cNvSpPr>
          <p:nvPr>
            <p:ph type="body" sz="quarter" idx="16"/>
          </p:nvPr>
        </p:nvSpPr>
        <p:spPr>
          <a:xfrm>
            <a:off x="509269" y="3337560"/>
            <a:ext cx="3429001" cy="1080000"/>
          </a:xfrm>
        </p:spPr>
        <p:txBody>
          <a:bodyPr>
            <a:noAutofit/>
          </a:bodyPr>
          <a:lstStyle>
            <a:lvl1pPr marL="18288" indent="0">
              <a:lnSpc>
                <a:spcPts val="3200"/>
              </a:lnSpc>
              <a:spcAft>
                <a:spcPts val="0"/>
              </a:spcAft>
              <a:buNone/>
              <a:defRPr sz="2000" b="0" cap="all" baseline="0">
                <a:solidFill>
                  <a:schemeClr val="accent1"/>
                </a:solidFill>
                <a:latin typeface="Calibri" panose="020F0502020204030204" pitchFamily="34" charset="0"/>
                <a:cs typeface="Calibri" panose="020F0502020204030204" pitchFamily="34" charset="0"/>
              </a:defRPr>
            </a:lvl1pPr>
            <a:lvl2pPr marL="18288" indent="0" algn="l">
              <a:lnSpc>
                <a:spcPts val="2400"/>
              </a:lnSpc>
              <a:spcBef>
                <a:spcPts val="0"/>
              </a:spcBef>
              <a:spcAft>
                <a:spcPts val="0"/>
              </a:spcAft>
              <a:buNone/>
              <a:defRPr sz="1800" b="0" cap="none" baseline="0">
                <a:solidFill>
                  <a:schemeClr val="tx1"/>
                </a:solidFill>
                <a:latin typeface="Calibri" panose="020F0502020204030204" pitchFamily="34" charset="0"/>
                <a:cs typeface="Calibri" panose="020F0502020204030204" pitchFamily="34" charset="0"/>
              </a:defRPr>
            </a:lvl2pPr>
            <a:lvl3pPr marL="18288" indent="0">
              <a:lnSpc>
                <a:spcPts val="2400"/>
              </a:lnSpc>
              <a:spcBef>
                <a:spcPts val="0"/>
              </a:spcBef>
              <a:spcAft>
                <a:spcPts val="0"/>
              </a:spcAft>
              <a:buNone/>
              <a:defRPr sz="1600">
                <a:solidFill>
                  <a:schemeClr val="tx1"/>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
        <p:nvSpPr>
          <p:cNvPr id="20" name="Title 1">
            <a:extLst>
              <a:ext uri="{FF2B5EF4-FFF2-40B4-BE49-F238E27FC236}">
                <a16:creationId xmlns:a16="http://schemas.microsoft.com/office/drawing/2014/main" id="{83E7B97F-A3D3-4BFF-81BD-83490749F34F}"/>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sz="3600" b="0">
                <a:latin typeface="Calibri" panose="020F0502020204030204" pitchFamily="34" charset="0"/>
                <a:cs typeface="Calibri" panose="020F0502020204030204" pitchFamily="34" charset="0"/>
              </a:defRPr>
            </a:lvl1pPr>
          </a:lstStyle>
          <a:p>
            <a:r>
              <a:rPr lang="en-US" dirty="0"/>
              <a:t>Insert Slide Title</a:t>
            </a:r>
          </a:p>
        </p:txBody>
      </p:sp>
      <p:sp>
        <p:nvSpPr>
          <p:cNvPr id="22" name="Footer Placeholder 4">
            <a:extLst>
              <a:ext uri="{FF2B5EF4-FFF2-40B4-BE49-F238E27FC236}">
                <a16:creationId xmlns:a16="http://schemas.microsoft.com/office/drawing/2014/main" id="{93E69D38-B636-4F62-A671-636F45DB230C}"/>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24" name="Slide Number Placeholder 5">
            <a:extLst>
              <a:ext uri="{FF2B5EF4-FFF2-40B4-BE49-F238E27FC236}">
                <a16:creationId xmlns:a16="http://schemas.microsoft.com/office/drawing/2014/main" id="{9CED144D-3C50-4610-B4D3-822DECD4D509}"/>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77F1301A-7827-4F46-AB92-C8E10783B060}"/>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9E34E36B-39E8-4334-BCB3-2378884023E9}"/>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5" name="Content Placeholder 3">
            <a:extLst>
              <a:ext uri="{FF2B5EF4-FFF2-40B4-BE49-F238E27FC236}">
                <a16:creationId xmlns:a16="http://schemas.microsoft.com/office/drawing/2014/main" id="{8C39B1C2-65CF-4E3C-B34E-0954BB55D8E4}"/>
              </a:ext>
            </a:extLst>
          </p:cNvPr>
          <p:cNvSpPr>
            <a:spLocks noGrp="1"/>
          </p:cNvSpPr>
          <p:nvPr>
            <p:ph sz="quarter" idx="18" hasCustomPrompt="1"/>
          </p:nvPr>
        </p:nvSpPr>
        <p:spPr>
          <a:xfrm>
            <a:off x="4312730" y="1929383"/>
            <a:ext cx="7372541" cy="4100513"/>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138564260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Content with chart o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999"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8BDC936E-C64D-417D-8050-C8261C784B81}"/>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9F7F6D44-1A46-4848-A834-29BCF4897CC4}"/>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4" name="Content Placeholder 3">
            <a:extLst>
              <a:ext uri="{FF2B5EF4-FFF2-40B4-BE49-F238E27FC236}">
                <a16:creationId xmlns:a16="http://schemas.microsoft.com/office/drawing/2014/main" id="{A1B28538-0660-496B-A807-0B64E788C55A}"/>
              </a:ext>
            </a:extLst>
          </p:cNvPr>
          <p:cNvSpPr>
            <a:spLocks noGrp="1"/>
          </p:cNvSpPr>
          <p:nvPr>
            <p:ph sz="quarter" idx="16" hasCustomPrompt="1"/>
          </p:nvPr>
        </p:nvSpPr>
        <p:spPr>
          <a:xfrm>
            <a:off x="6093267"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
        <p:nvSpPr>
          <p:cNvPr id="16" name="Content Placeholder 3">
            <a:extLst>
              <a:ext uri="{FF2B5EF4-FFF2-40B4-BE49-F238E27FC236}">
                <a16:creationId xmlns:a16="http://schemas.microsoft.com/office/drawing/2014/main" id="{02FB1B36-F80E-4723-83CF-0A5EA55833BF}"/>
              </a:ext>
            </a:extLst>
          </p:cNvPr>
          <p:cNvSpPr>
            <a:spLocks noGrp="1"/>
          </p:cNvSpPr>
          <p:nvPr>
            <p:ph sz="quarter" idx="17" hasCustomPrompt="1"/>
          </p:nvPr>
        </p:nvSpPr>
        <p:spPr>
          <a:xfrm>
            <a:off x="9204704"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13881606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Content with chart option on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8541" y="1929384"/>
            <a:ext cx="5340539" cy="4169664"/>
          </a:xfrm>
        </p:spPr>
        <p:txBody>
          <a:bodyPr>
            <a:noAutofit/>
          </a:bodyPr>
          <a:lstStyle>
            <a:lvl1pPr marL="301752">
              <a:defRPr sz="2300">
                <a:latin typeface="Calibri" panose="020F0502020204030204" pitchFamily="34" charset="0"/>
                <a:cs typeface="Calibri" panose="020F0502020204030204" pitchFamily="34" charset="0"/>
              </a:defRPr>
            </a:lvl1pPr>
            <a:lvl2pPr marL="658368">
              <a:defRPr>
                <a:latin typeface="Calibri" panose="020F0502020204030204" pitchFamily="34" charset="0"/>
                <a:cs typeface="Calibri" panose="020F0502020204030204" pitchFamily="34" charset="0"/>
              </a:defRPr>
            </a:lvl2pPr>
            <a:lvl3pPr marL="960120">
              <a:defRPr>
                <a:latin typeface="Calibri" panose="020F0502020204030204" pitchFamily="34" charset="0"/>
                <a:cs typeface="Calibri" panose="020F0502020204030204" pitchFamily="34" charset="0"/>
              </a:defRPr>
            </a:lvl3pPr>
            <a:lvl4pPr marL="1252728">
              <a:defRPr>
                <a:latin typeface="Calibri" panose="020F0502020204030204" pitchFamily="34" charset="0"/>
                <a:cs typeface="Calibri" panose="020F0502020204030204" pitchFamily="34" charset="0"/>
              </a:defRPr>
            </a:lvl4pPr>
            <a:lvl5pPr marL="1545336">
              <a:defRPr>
                <a:latin typeface="Calibri" panose="020F0502020204030204" pitchFamily="34" charset="0"/>
                <a:cs typeface="Calibri" panose="020F0502020204030204" pitchFamily="34" charset="0"/>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1">
            <a:extLst>
              <a:ext uri="{FF2B5EF4-FFF2-40B4-BE49-F238E27FC236}">
                <a16:creationId xmlns:a16="http://schemas.microsoft.com/office/drawing/2014/main" id="{4099EBC5-54AC-4941-A8DF-C99C2AF77278}"/>
              </a:ext>
            </a:extLst>
          </p:cNvPr>
          <p:cNvSpPr>
            <a:spLocks noGrp="1"/>
          </p:cNvSpPr>
          <p:nvPr>
            <p:ph type="title" hasCustomPrompt="1"/>
          </p:nvPr>
        </p:nvSpPr>
        <p:spPr>
          <a:xfrm>
            <a:off x="504000" y="587361"/>
            <a:ext cx="11185080" cy="804198"/>
          </a:xfrm>
        </p:spPr>
        <p:txBody>
          <a:bodyPr anchor="ctr">
            <a:normAutofit/>
          </a:bodyPr>
          <a:lstStyle>
            <a:lvl1pPr>
              <a:lnSpc>
                <a:spcPct val="90000"/>
              </a:lnSpc>
              <a:defRPr b="0">
                <a:latin typeface="Calibri" panose="020F0502020204030204" pitchFamily="34" charset="0"/>
                <a:cs typeface="Calibri" panose="020F0502020204030204" pitchFamily="34" charset="0"/>
              </a:defRPr>
            </a:lvl1pPr>
          </a:lstStyle>
          <a:p>
            <a:r>
              <a:rPr lang="en-US" dirty="0"/>
              <a:t>Insert Slide Title</a:t>
            </a:r>
          </a:p>
        </p:txBody>
      </p:sp>
      <p:sp>
        <p:nvSpPr>
          <p:cNvPr id="19" name="Footer Placeholder 4">
            <a:extLst>
              <a:ext uri="{FF2B5EF4-FFF2-40B4-BE49-F238E27FC236}">
                <a16:creationId xmlns:a16="http://schemas.microsoft.com/office/drawing/2014/main" id="{31D1A11A-B58F-4632-9C0B-11D24DA4105D}"/>
              </a:ext>
            </a:extLst>
          </p:cNvPr>
          <p:cNvSpPr>
            <a:spLocks noGrp="1"/>
          </p:cNvSpPr>
          <p:nvPr>
            <p:ph type="ftr" sz="quarter" idx="3"/>
          </p:nvPr>
        </p:nvSpPr>
        <p:spPr>
          <a:xfrm>
            <a:off x="504000" y="6552000"/>
            <a:ext cx="71844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r>
              <a:rPr lang="en-US"/>
              <a:t>© 2020 AVEVA Group plc and its subsidiaries. All rights reserved.</a:t>
            </a:r>
            <a:endParaRPr lang="en-GB" dirty="0"/>
          </a:p>
        </p:txBody>
      </p:sp>
      <p:sp>
        <p:nvSpPr>
          <p:cNvPr id="21" name="Slide Number Placeholder 5">
            <a:extLst>
              <a:ext uri="{FF2B5EF4-FFF2-40B4-BE49-F238E27FC236}">
                <a16:creationId xmlns:a16="http://schemas.microsoft.com/office/drawing/2014/main" id="{F2A29726-FF71-4099-8BCA-7A060CAC53BF}"/>
              </a:ext>
            </a:extLst>
          </p:cNvPr>
          <p:cNvSpPr>
            <a:spLocks noGrp="1"/>
          </p:cNvSpPr>
          <p:nvPr>
            <p:ph type="sldNum" sz="quarter" idx="4"/>
          </p:nvPr>
        </p:nvSpPr>
        <p:spPr>
          <a:xfrm>
            <a:off x="252000" y="6552000"/>
            <a:ext cx="216000" cy="180000"/>
          </a:xfrm>
          <a:prstGeom prst="rect">
            <a:avLst/>
          </a:prstGeom>
        </p:spPr>
        <p:txBody>
          <a:bodyPr vert="horz" lIns="0" tIns="0" rIns="0" bIns="0" rtlCol="0" anchor="t" anchorCtr="0"/>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10" name="Text Placeholder 7">
            <a:extLst>
              <a:ext uri="{FF2B5EF4-FFF2-40B4-BE49-F238E27FC236}">
                <a16:creationId xmlns:a16="http://schemas.microsoft.com/office/drawing/2014/main" id="{DBD7D4CB-E67E-4D0F-A2B5-22C2F76A11EF}"/>
              </a:ext>
            </a:extLst>
          </p:cNvPr>
          <p:cNvSpPr>
            <a:spLocks noGrp="1"/>
          </p:cNvSpPr>
          <p:nvPr>
            <p:ph type="body" sz="quarter" idx="13" hasCustomPrompt="1"/>
          </p:nvPr>
        </p:nvSpPr>
        <p:spPr>
          <a:xfrm>
            <a:off x="504000" y="1426463"/>
            <a:ext cx="11183112" cy="320040"/>
          </a:xfrm>
        </p:spPr>
        <p:txBody>
          <a:bodyPr>
            <a:noAutofit/>
          </a:bodyPr>
          <a:lstStyle>
            <a:lvl1pPr marL="18288" indent="0">
              <a:lnSpc>
                <a:spcPct val="95000"/>
              </a:lnSpc>
              <a:spcBef>
                <a:spcPts val="800"/>
              </a:spcBef>
              <a:spcAft>
                <a:spcPts val="0"/>
              </a:spcAft>
              <a:buNone/>
              <a:defRPr sz="2100" b="0" cap="none" spc="0" baseline="0">
                <a:solidFill>
                  <a:schemeClr val="accent1"/>
                </a:solidFill>
              </a:defRPr>
            </a:lvl1pPr>
          </a:lstStyle>
          <a:p>
            <a:pPr lvl="0"/>
            <a:r>
              <a:rPr lang="en-US" dirty="0"/>
              <a:t>Optional Subtitle</a:t>
            </a:r>
          </a:p>
        </p:txBody>
      </p:sp>
      <p:cxnSp>
        <p:nvCxnSpPr>
          <p:cNvPr id="11" name="Straight Connector 10">
            <a:extLst>
              <a:ext uri="{FF2B5EF4-FFF2-40B4-BE49-F238E27FC236}">
                <a16:creationId xmlns:a16="http://schemas.microsoft.com/office/drawing/2014/main" id="{89264A5B-80D9-4F3F-9AC7-7FC20B954E32}"/>
              </a:ext>
            </a:extLst>
          </p:cNvPr>
          <p:cNvCxnSpPr>
            <a:cxnSpLocks/>
          </p:cNvCxnSpPr>
          <p:nvPr userDrawn="1"/>
        </p:nvCxnSpPr>
        <p:spPr>
          <a:xfrm flipH="1">
            <a:off x="539496" y="452090"/>
            <a:ext cx="914400" cy="0"/>
          </a:xfrm>
          <a:prstGeom prst="line">
            <a:avLst/>
          </a:prstGeom>
          <a:ln w="28575">
            <a:gradFill>
              <a:gsLst>
                <a:gs pos="0">
                  <a:schemeClr val="accent3"/>
                </a:gs>
                <a:gs pos="100000">
                  <a:schemeClr val="accent5"/>
                </a:gs>
              </a:gsLst>
              <a:lin ang="0" scaled="0"/>
            </a:gradFill>
          </a:ln>
        </p:spPr>
        <p:style>
          <a:lnRef idx="1">
            <a:schemeClr val="accent4"/>
          </a:lnRef>
          <a:fillRef idx="0">
            <a:schemeClr val="accent4"/>
          </a:fillRef>
          <a:effectRef idx="0">
            <a:schemeClr val="accent4"/>
          </a:effectRef>
          <a:fontRef idx="minor">
            <a:schemeClr val="tx1"/>
          </a:fontRef>
        </p:style>
      </p:cxnSp>
      <p:sp>
        <p:nvSpPr>
          <p:cNvPr id="14" name="Content Placeholder 3">
            <a:extLst>
              <a:ext uri="{FF2B5EF4-FFF2-40B4-BE49-F238E27FC236}">
                <a16:creationId xmlns:a16="http://schemas.microsoft.com/office/drawing/2014/main" id="{59525DAF-E226-4FE5-A8BF-23532C14A8E9}"/>
              </a:ext>
            </a:extLst>
          </p:cNvPr>
          <p:cNvSpPr>
            <a:spLocks noGrp="1"/>
          </p:cNvSpPr>
          <p:nvPr>
            <p:ph sz="quarter" idx="16" hasCustomPrompt="1"/>
          </p:nvPr>
        </p:nvSpPr>
        <p:spPr>
          <a:xfrm>
            <a:off x="504000"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
        <p:nvSpPr>
          <p:cNvPr id="20" name="Content Placeholder 3">
            <a:extLst>
              <a:ext uri="{FF2B5EF4-FFF2-40B4-BE49-F238E27FC236}">
                <a16:creationId xmlns:a16="http://schemas.microsoft.com/office/drawing/2014/main" id="{F3B72441-99EC-4856-8AF5-149EC82513DA}"/>
              </a:ext>
            </a:extLst>
          </p:cNvPr>
          <p:cNvSpPr>
            <a:spLocks noGrp="1"/>
          </p:cNvSpPr>
          <p:nvPr>
            <p:ph sz="quarter" idx="18" hasCustomPrompt="1"/>
          </p:nvPr>
        </p:nvSpPr>
        <p:spPr>
          <a:xfrm>
            <a:off x="3613148" y="1929384"/>
            <a:ext cx="2482408" cy="3609404"/>
          </a:xfrm>
        </p:spPr>
        <p:txBody>
          <a:bodyPr anchor="ctr"/>
          <a:lstStyle>
            <a:lvl1pPr marL="0" indent="0" algn="ctr">
              <a:buFont typeface="Arial" panose="020B0604020202020204" pitchFamily="34" charset="0"/>
              <a:buNone/>
              <a:defRPr lang="en-US" sz="2300" kern="1200" dirty="0">
                <a:solidFill>
                  <a:schemeClr val="tx1"/>
                </a:solidFill>
                <a:latin typeface="Calibri" panose="020F0502020204030204" pitchFamily="34" charset="0"/>
                <a:ea typeface="+mn-ea"/>
                <a:cs typeface="Calibri" panose="020F0502020204030204" pitchFamily="34" charset="0"/>
              </a:defRPr>
            </a:lvl1pPr>
          </a:lstStyle>
          <a:p>
            <a:pPr lvl="0"/>
            <a:r>
              <a:rPr lang="en-US" dirty="0"/>
              <a:t>Click icon to </a:t>
            </a:r>
            <a:br>
              <a:rPr lang="en-US" dirty="0"/>
            </a:br>
            <a:r>
              <a:rPr lang="en-US" dirty="0"/>
              <a:t>add object</a:t>
            </a:r>
          </a:p>
        </p:txBody>
      </p:sp>
    </p:spTree>
    <p:extLst>
      <p:ext uri="{BB962C8B-B14F-4D97-AF65-F5344CB8AC3E}">
        <p14:creationId xmlns:p14="http://schemas.microsoft.com/office/powerpoint/2010/main" val="28949697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9BF2-C511-CA46-BDD2-C36BEE350D48}"/>
              </a:ext>
            </a:extLst>
          </p:cNvPr>
          <p:cNvSpPr>
            <a:spLocks noGrp="1"/>
          </p:cNvSpPr>
          <p:nvPr>
            <p:ph type="title"/>
          </p:nvPr>
        </p:nvSpPr>
        <p:spPr/>
        <p:txBody>
          <a:bodyPr/>
          <a:lstStyle/>
          <a:p>
            <a:r>
              <a:rPr lang="de-DE"/>
              <a:t>Mastertitelformat bearbeiten</a:t>
            </a:r>
            <a:endParaRPr lang="en-US"/>
          </a:p>
        </p:txBody>
      </p:sp>
      <p:sp>
        <p:nvSpPr>
          <p:cNvPr id="3" name="Date Placeholder 2">
            <a:extLst>
              <a:ext uri="{FF2B5EF4-FFF2-40B4-BE49-F238E27FC236}">
                <a16:creationId xmlns:a16="http://schemas.microsoft.com/office/drawing/2014/main" id="{C9A0F925-BD14-364D-90F2-D69B2C436BC4}"/>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4C19AC21-1CD0-2542-848F-A9D2CBADC0B4}"/>
              </a:ext>
            </a:extLst>
          </p:cNvPr>
          <p:cNvSpPr>
            <a:spLocks noGrp="1"/>
          </p:cNvSpPr>
          <p:nvPr>
            <p:ph type="ftr" sz="quarter" idx="11"/>
          </p:nvPr>
        </p:nvSpPr>
        <p:spPr/>
        <p:txBody>
          <a:bodyPr/>
          <a:lstStyle/>
          <a:p>
            <a:r>
              <a:rPr lang="en-US"/>
              <a:t>For Internal Use Only. ©2020 AVEVA Group plc and its subsidiaries. All rights reserved.</a:t>
            </a:r>
            <a:endParaRPr lang="en-GB"/>
          </a:p>
        </p:txBody>
      </p:sp>
      <p:sp>
        <p:nvSpPr>
          <p:cNvPr id="6" name="Slide Number Placeholder 5">
            <a:extLst>
              <a:ext uri="{FF2B5EF4-FFF2-40B4-BE49-F238E27FC236}">
                <a16:creationId xmlns:a16="http://schemas.microsoft.com/office/drawing/2014/main" id="{F25690AC-7E6A-0C4D-BA31-49C380A7F649}"/>
              </a:ext>
            </a:extLst>
          </p:cNvPr>
          <p:cNvSpPr>
            <a:spLocks noGrp="1"/>
          </p:cNvSpPr>
          <p:nvPr>
            <p:ph type="sldNum" sz="quarter" idx="12"/>
          </p:nvPr>
        </p:nvSpPr>
        <p:spPr/>
        <p:txBody>
          <a:bodyPr/>
          <a:lstStyle/>
          <a:p>
            <a:fld id="{267CDB12-45E5-4FD7-AE50-9CB5AFC72BA1}" type="slidenum">
              <a:rPr lang="en-GB" smtClean="0"/>
              <a:pPr/>
              <a:t>‹Nr.›</a:t>
            </a:fld>
            <a:endParaRPr lang="en-GB"/>
          </a:p>
        </p:txBody>
      </p:sp>
    </p:spTree>
    <p:extLst>
      <p:ext uri="{BB962C8B-B14F-4D97-AF65-F5344CB8AC3E}">
        <p14:creationId xmlns:p14="http://schemas.microsoft.com/office/powerpoint/2010/main" val="26289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image" Target="../media/image2.tiff"/><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image" Target="../media/image4.emf"/><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theme" Target="../theme/theme4.xml"/><Relationship Id="rId8" Type="http://schemas.openxmlformats.org/officeDocument/2006/relationships/slideLayout" Target="../slideLayouts/slideLayout47.xml"/><Relationship Id="rId3"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6.xml"/><Relationship Id="rId18" Type="http://schemas.openxmlformats.org/officeDocument/2006/relationships/slideLayout" Target="../slideLayouts/slideLayout91.xml"/><Relationship Id="rId26" Type="http://schemas.openxmlformats.org/officeDocument/2006/relationships/slideLayout" Target="../slideLayouts/slideLayout99.xml"/><Relationship Id="rId21" Type="http://schemas.openxmlformats.org/officeDocument/2006/relationships/slideLayout" Target="../slideLayouts/slideLayout94.xml"/><Relationship Id="rId34" Type="http://schemas.openxmlformats.org/officeDocument/2006/relationships/slideLayout" Target="../slideLayouts/slideLayout107.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slideLayout" Target="../slideLayouts/slideLayout98.xml"/><Relationship Id="rId33" Type="http://schemas.openxmlformats.org/officeDocument/2006/relationships/slideLayout" Target="../slideLayouts/slideLayout106.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29" Type="http://schemas.openxmlformats.org/officeDocument/2006/relationships/slideLayout" Target="../slideLayouts/slideLayout102.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slideLayout" Target="../slideLayouts/slideLayout97.xml"/><Relationship Id="rId32" Type="http://schemas.openxmlformats.org/officeDocument/2006/relationships/slideLayout" Target="../slideLayouts/slideLayout105.xml"/><Relationship Id="rId37" Type="http://schemas.openxmlformats.org/officeDocument/2006/relationships/image" Target="../media/image2.tiff"/><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28" Type="http://schemas.openxmlformats.org/officeDocument/2006/relationships/slideLayout" Target="../slideLayouts/slideLayout101.xml"/><Relationship Id="rId36" Type="http://schemas.openxmlformats.org/officeDocument/2006/relationships/image" Target="../media/image4.emf"/><Relationship Id="rId10" Type="http://schemas.openxmlformats.org/officeDocument/2006/relationships/slideLayout" Target="../slideLayouts/slideLayout83.xml"/><Relationship Id="rId19" Type="http://schemas.openxmlformats.org/officeDocument/2006/relationships/slideLayout" Target="../slideLayouts/slideLayout92.xml"/><Relationship Id="rId31" Type="http://schemas.openxmlformats.org/officeDocument/2006/relationships/slideLayout" Target="../slideLayouts/slideLayout104.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 Id="rId27" Type="http://schemas.openxmlformats.org/officeDocument/2006/relationships/slideLayout" Target="../slideLayouts/slideLayout100.xml"/><Relationship Id="rId30" Type="http://schemas.openxmlformats.org/officeDocument/2006/relationships/slideLayout" Target="../slideLayouts/slideLayout103.xml"/><Relationship Id="rId35" Type="http://schemas.openxmlformats.org/officeDocument/2006/relationships/theme" Target="../theme/theme5.xml"/><Relationship Id="rId8" Type="http://schemas.openxmlformats.org/officeDocument/2006/relationships/slideLayout" Target="../slideLayouts/slideLayout81.xml"/><Relationship Id="rId3"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504000" y="6552000"/>
            <a:ext cx="7184400" cy="180000"/>
          </a:xfrm>
          <a:prstGeom prst="rect">
            <a:avLst/>
          </a:prstGeom>
        </p:spPr>
        <p:txBody>
          <a:bodyPr vert="horz" wrap="square" lIns="0" tIns="0" rIns="0" bIns="0" rtlCol="0" anchor="t" anchorCtr="0">
            <a:noAutofit/>
          </a:bodyPr>
          <a:lstStyle>
            <a:lvl1pPr algn="l">
              <a:defRPr sz="800">
                <a:solidFill>
                  <a:schemeClr val="tx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 name="Title Placeholder 1"/>
          <p:cNvSpPr>
            <a:spLocks noGrp="1"/>
          </p:cNvSpPr>
          <p:nvPr>
            <p:ph type="title"/>
          </p:nvPr>
        </p:nvSpPr>
        <p:spPr>
          <a:xfrm>
            <a:off x="504000" y="548640"/>
            <a:ext cx="11185080" cy="886968"/>
          </a:xfrm>
          <a:prstGeom prst="rect">
            <a:avLst/>
          </a:prstGeom>
        </p:spPr>
        <p:txBody>
          <a:bodyPr vert="horz" wrap="square" lIns="0" tIns="0" rIns="0" bIns="0" rtlCol="0" anchor="ctr" anchorCtr="0">
            <a:normAutofit/>
          </a:bodyPr>
          <a:lstStyle/>
          <a:p>
            <a:r>
              <a:rPr lang="de-DE"/>
              <a:t>Mastertitelformat bearbeiten</a:t>
            </a:r>
            <a:endParaRPr lang="en-US" dirty="0"/>
          </a:p>
        </p:txBody>
      </p:sp>
      <p:sp>
        <p:nvSpPr>
          <p:cNvPr id="3" name="Text Placeholder 2"/>
          <p:cNvSpPr>
            <a:spLocks noGrp="1"/>
          </p:cNvSpPr>
          <p:nvPr>
            <p:ph type="body" idx="1"/>
          </p:nvPr>
        </p:nvSpPr>
        <p:spPr>
          <a:xfrm>
            <a:off x="504000" y="1704600"/>
            <a:ext cx="7362000" cy="4320000"/>
          </a:xfrm>
          <a:prstGeom prst="rect">
            <a:avLst/>
          </a:prstGeom>
        </p:spPr>
        <p:txBody>
          <a:bodyPr vert="horz" wrap="square"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Continuation level</a:t>
            </a:r>
          </a:p>
          <a:p>
            <a:pPr lvl="6"/>
            <a:r>
              <a:rPr lang="en-US" dirty="0"/>
              <a:t>Continuation level</a:t>
            </a:r>
          </a:p>
          <a:p>
            <a:pPr lvl="7"/>
            <a:r>
              <a:rPr lang="en-US" dirty="0"/>
              <a:t>Continuation level</a:t>
            </a:r>
          </a:p>
        </p:txBody>
      </p:sp>
      <p:sp>
        <p:nvSpPr>
          <p:cNvPr id="6" name="Slide Number Placeholder 5"/>
          <p:cNvSpPr>
            <a:spLocks noGrp="1"/>
          </p:cNvSpPr>
          <p:nvPr>
            <p:ph type="sldNum" sz="quarter" idx="4"/>
          </p:nvPr>
        </p:nvSpPr>
        <p:spPr>
          <a:xfrm>
            <a:off x="252000" y="6552000"/>
            <a:ext cx="216000" cy="180000"/>
          </a:xfrm>
          <a:prstGeom prst="rect">
            <a:avLst/>
          </a:prstGeom>
        </p:spPr>
        <p:txBody>
          <a:bodyPr vert="horz" wrap="square" lIns="0" tIns="0" rIns="0" bIns="0" rtlCol="0" anchor="t" anchorCtr="0">
            <a:noAutofit/>
          </a:bodyPr>
          <a:lstStyle>
            <a:lvl1pPr algn="l">
              <a:defRPr sz="800">
                <a:solidFill>
                  <a:schemeClr val="tx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34" name="TextBox 33">
            <a:extLst>
              <a:ext uri="{FF2B5EF4-FFF2-40B4-BE49-F238E27FC236}">
                <a16:creationId xmlns:a16="http://schemas.microsoft.com/office/drawing/2014/main" id="{1BBB847E-1690-448B-9B8E-0CA2670235B1}"/>
              </a:ext>
            </a:extLst>
          </p:cNvPr>
          <p:cNvSpPr txBox="1"/>
          <p:nvPr userDrawn="1"/>
        </p:nvSpPr>
        <p:spPr>
          <a:xfrm>
            <a:off x="0" y="-372139"/>
            <a:ext cx="9144000" cy="246221"/>
          </a:xfrm>
          <a:prstGeom prst="rect">
            <a:avLst/>
          </a:prstGeom>
          <a:solidFill>
            <a:schemeClr val="bg1">
              <a:lumMod val="95000"/>
            </a:schemeClr>
          </a:solidFill>
        </p:spPr>
        <p:txBody>
          <a:bodyPr wrap="square" rtlCol="0">
            <a:spAutoFit/>
          </a:bodyPr>
          <a:lstStyle/>
          <a:p>
            <a:r>
              <a:rPr lang="en-GB" sz="1000" dirty="0">
                <a:solidFill>
                  <a:schemeClr val="tx1">
                    <a:lumMod val="85000"/>
                    <a:lumOff val="15000"/>
                  </a:schemeClr>
                </a:solidFill>
                <a:latin typeface="Calibri" panose="020F0502020204030204" pitchFamily="34" charset="0"/>
                <a:cs typeface="Calibri" panose="020F0502020204030204" pitchFamily="34" charset="0"/>
              </a:rPr>
              <a:t>When pasting slides</a:t>
            </a:r>
            <a:r>
              <a:rPr lang="en-GB" sz="1000" baseline="0" dirty="0">
                <a:solidFill>
                  <a:schemeClr val="tx1">
                    <a:lumMod val="85000"/>
                    <a:lumOff val="15000"/>
                  </a:schemeClr>
                </a:solidFill>
                <a:latin typeface="Calibri" panose="020F0502020204030204" pitchFamily="34" charset="0"/>
                <a:cs typeface="Calibri" panose="020F0502020204030204" pitchFamily="34" charset="0"/>
              </a:rPr>
              <a:t> in from another deck it is always worth resetting the slide.  Click “Home tab &gt; Reset”, then click “Layout” and choose a suitable slide layout.</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grpSp>
        <p:nvGrpSpPr>
          <p:cNvPr id="17" name="Group 51">
            <a:extLst>
              <a:ext uri="{FF2B5EF4-FFF2-40B4-BE49-F238E27FC236}">
                <a16:creationId xmlns:a16="http://schemas.microsoft.com/office/drawing/2014/main" id="{7C21B4F0-18F8-4CA6-AEB7-984FA93FB645}"/>
              </a:ext>
            </a:extLst>
          </p:cNvPr>
          <p:cNvGrpSpPr>
            <a:grpSpLocks noChangeAspect="1"/>
          </p:cNvGrpSpPr>
          <p:nvPr userDrawn="1"/>
        </p:nvGrpSpPr>
        <p:grpSpPr bwMode="auto">
          <a:xfrm>
            <a:off x="10539492" y="6305176"/>
            <a:ext cx="1149588" cy="267392"/>
            <a:chOff x="3618" y="2108"/>
            <a:chExt cx="589" cy="137"/>
          </a:xfrm>
          <a:solidFill>
            <a:schemeClr val="tx2"/>
          </a:solidFill>
        </p:grpSpPr>
        <p:sp>
          <p:nvSpPr>
            <p:cNvPr id="20" name="Freeform 52">
              <a:extLst>
                <a:ext uri="{FF2B5EF4-FFF2-40B4-BE49-F238E27FC236}">
                  <a16:creationId xmlns:a16="http://schemas.microsoft.com/office/drawing/2014/main" id="{6D2208EB-CCE0-4C58-8053-2522F3D7DECF}"/>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 name="Freeform 53">
              <a:extLst>
                <a:ext uri="{FF2B5EF4-FFF2-40B4-BE49-F238E27FC236}">
                  <a16:creationId xmlns:a16="http://schemas.microsoft.com/office/drawing/2014/main" id="{862F87E6-C000-4342-976C-09B7B80376DD}"/>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 name="Freeform 54">
              <a:extLst>
                <a:ext uri="{FF2B5EF4-FFF2-40B4-BE49-F238E27FC236}">
                  <a16:creationId xmlns:a16="http://schemas.microsoft.com/office/drawing/2014/main" id="{535B626B-7D53-4E50-AFD7-7BCCB6DC5E6B}"/>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 name="Freeform 55">
              <a:extLst>
                <a:ext uri="{FF2B5EF4-FFF2-40B4-BE49-F238E27FC236}">
                  <a16:creationId xmlns:a16="http://schemas.microsoft.com/office/drawing/2014/main" id="{D49E2098-365F-4A89-979D-39F9774295B8}"/>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 name="Freeform 56">
              <a:extLst>
                <a:ext uri="{FF2B5EF4-FFF2-40B4-BE49-F238E27FC236}">
                  <a16:creationId xmlns:a16="http://schemas.microsoft.com/office/drawing/2014/main" id="{89D5FBCA-68AC-488C-8856-D15B2A9C7224}"/>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 name="Freeform 57">
              <a:extLst>
                <a:ext uri="{FF2B5EF4-FFF2-40B4-BE49-F238E27FC236}">
                  <a16:creationId xmlns:a16="http://schemas.microsoft.com/office/drawing/2014/main" id="{5183AD96-EA70-41DA-B6DF-B1792412B1F3}"/>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 name="Freeform 58">
              <a:extLst>
                <a:ext uri="{FF2B5EF4-FFF2-40B4-BE49-F238E27FC236}">
                  <a16:creationId xmlns:a16="http://schemas.microsoft.com/office/drawing/2014/main" id="{CEFC2FA5-C239-4646-8D11-C6FD2B8449FE}"/>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 name="Freeform 59">
              <a:extLst>
                <a:ext uri="{FF2B5EF4-FFF2-40B4-BE49-F238E27FC236}">
                  <a16:creationId xmlns:a16="http://schemas.microsoft.com/office/drawing/2014/main" id="{6C4F0098-7AAD-4172-8F15-CE0A33A41F2B}"/>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18599258"/>
      </p:ext>
    </p:extLst>
  </p:cSld>
  <p:clrMap bg1="lt1" tx1="dk1" bg2="lt2" tx2="dk2" accent1="accent1" accent2="accent2" accent3="accent3" accent4="accent4" accent5="accent5" accent6="accent6" hlink="hlink" folHlink="folHlink"/>
  <p:sldLayoutIdLst>
    <p:sldLayoutId id="2147483932" r:id="rId1"/>
    <p:sldLayoutId id="2147483999" r:id="rId2"/>
    <p:sldLayoutId id="2147484048" r:id="rId3"/>
    <p:sldLayoutId id="2147483662" r:id="rId4"/>
    <p:sldLayoutId id="2147484037" r:id="rId5"/>
    <p:sldLayoutId id="2147483933" r:id="rId6"/>
    <p:sldLayoutId id="2147484005" r:id="rId7"/>
    <p:sldLayoutId id="2147483664" r:id="rId8"/>
    <p:sldLayoutId id="2147484038" r:id="rId9"/>
    <p:sldLayoutId id="2147483674" r:id="rId10"/>
    <p:sldLayoutId id="2147484039" r:id="rId11"/>
    <p:sldLayoutId id="2147483668" r:id="rId12"/>
    <p:sldLayoutId id="2147484040" r:id="rId13"/>
    <p:sldLayoutId id="2147484056" r:id="rId14"/>
    <p:sldLayoutId id="2147484094" r:id="rId15"/>
    <p:sldLayoutId id="2147484095" r:id="rId16"/>
    <p:sldLayoutId id="2147484096" r:id="rId17"/>
    <p:sldLayoutId id="2147484097" r:id="rId18"/>
    <p:sldLayoutId id="2147484098" r:id="rId19"/>
    <p:sldLayoutId id="2147484100" r:id="rId20"/>
  </p:sldLayoutIdLst>
  <p:hf sldNum="0" hdr="0" dt="0"/>
  <p:txStyles>
    <p:titleStyle>
      <a:lvl1pPr algn="l" defTabSz="914400" rtl="0" eaLnBrk="1" latinLnBrk="0" hangingPunct="1">
        <a:lnSpc>
          <a:spcPct val="95000"/>
        </a:lnSpc>
        <a:spcBef>
          <a:spcPct val="0"/>
        </a:spcBef>
        <a:buNone/>
        <a:defRPr sz="3600" b="0" kern="1200" cap="none" baseline="0">
          <a:solidFill>
            <a:srgbClr val="3D1152"/>
          </a:solidFill>
          <a:latin typeface="Calibri" panose="020F0502020204030204" pitchFamily="34" charset="0"/>
          <a:ea typeface="+mj-ea"/>
          <a:cs typeface="Calibri" panose="020F0502020204030204" pitchFamily="34" charset="0"/>
        </a:defRPr>
      </a:lvl1pPr>
    </p:titleStyle>
    <p:bodyStyle>
      <a:lvl1pPr marL="2873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31562" indent="-3429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tx1"/>
          </a:solidFill>
          <a:latin typeface="Calibri" panose="020F0502020204030204" pitchFamily="34" charset="0"/>
          <a:ea typeface="+mn-ea"/>
          <a:cs typeface="Calibri" panose="020F0502020204030204" pitchFamily="34" charset="0"/>
        </a:defRPr>
      </a:lvl2pPr>
      <a:lvl3pPr marL="86400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3pPr>
      <a:lvl4pPr marL="11509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439863"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1728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48">
          <p15:clr>
            <a:srgbClr val="F26B43"/>
          </p15:clr>
        </p15:guide>
        <p15:guide id="2" pos="3840">
          <p15:clr>
            <a:srgbClr val="F26B43"/>
          </p15:clr>
        </p15:guide>
        <p15:guide id="3" pos="316">
          <p15:clr>
            <a:srgbClr val="F26B43"/>
          </p15:clr>
        </p15:guide>
        <p15:guide id="4" orient="horz" pos="23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504000" y="6552000"/>
            <a:ext cx="7184400" cy="180000"/>
          </a:xfrm>
          <a:prstGeom prst="rect">
            <a:avLst/>
          </a:prstGeom>
        </p:spPr>
        <p:txBody>
          <a:bodyPr vert="horz" wrap="square" lIns="0" tIns="0" rIns="0" bIns="0" rtlCol="0" anchor="t" anchorCtr="0">
            <a:noAutofit/>
          </a:bodyPr>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 name="Title Placeholder 1"/>
          <p:cNvSpPr>
            <a:spLocks noGrp="1"/>
          </p:cNvSpPr>
          <p:nvPr>
            <p:ph type="title"/>
          </p:nvPr>
        </p:nvSpPr>
        <p:spPr>
          <a:xfrm>
            <a:off x="504000" y="499092"/>
            <a:ext cx="11185080" cy="396000"/>
          </a:xfrm>
          <a:prstGeom prst="rect">
            <a:avLst/>
          </a:prstGeom>
        </p:spPr>
        <p:txBody>
          <a:bodyPr vert="horz" wrap="square"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504000" y="1704600"/>
            <a:ext cx="7362000" cy="4320000"/>
          </a:xfrm>
          <a:prstGeom prst="rect">
            <a:avLst/>
          </a:prstGeom>
        </p:spPr>
        <p:txBody>
          <a:bodyPr vert="horz" wrap="square"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Continuation level</a:t>
            </a:r>
          </a:p>
          <a:p>
            <a:pPr lvl="6"/>
            <a:r>
              <a:rPr lang="en-US" dirty="0"/>
              <a:t>Continuation level</a:t>
            </a:r>
          </a:p>
          <a:p>
            <a:pPr lvl="7"/>
            <a:r>
              <a:rPr lang="en-US" dirty="0"/>
              <a:t>Continuation level</a:t>
            </a:r>
          </a:p>
        </p:txBody>
      </p:sp>
      <p:sp>
        <p:nvSpPr>
          <p:cNvPr id="6" name="Slide Number Placeholder 5"/>
          <p:cNvSpPr>
            <a:spLocks noGrp="1"/>
          </p:cNvSpPr>
          <p:nvPr>
            <p:ph type="sldNum" sz="quarter" idx="4"/>
          </p:nvPr>
        </p:nvSpPr>
        <p:spPr>
          <a:xfrm>
            <a:off x="252000" y="6552000"/>
            <a:ext cx="216000" cy="180000"/>
          </a:xfrm>
          <a:prstGeom prst="rect">
            <a:avLst/>
          </a:prstGeom>
        </p:spPr>
        <p:txBody>
          <a:bodyPr vert="horz" wrap="square" lIns="0" tIns="0" rIns="0" bIns="0" rtlCol="0" anchor="t" anchorCtr="0">
            <a:noAutofit/>
          </a:bodyPr>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34" name="TextBox 33">
            <a:extLst>
              <a:ext uri="{FF2B5EF4-FFF2-40B4-BE49-F238E27FC236}">
                <a16:creationId xmlns:a16="http://schemas.microsoft.com/office/drawing/2014/main" id="{1BBB847E-1690-448B-9B8E-0CA2670235B1}"/>
              </a:ext>
            </a:extLst>
          </p:cNvPr>
          <p:cNvSpPr txBox="1"/>
          <p:nvPr userDrawn="1"/>
        </p:nvSpPr>
        <p:spPr>
          <a:xfrm>
            <a:off x="0" y="-372139"/>
            <a:ext cx="9144000" cy="246221"/>
          </a:xfrm>
          <a:prstGeom prst="rect">
            <a:avLst/>
          </a:prstGeom>
          <a:solidFill>
            <a:schemeClr val="bg1">
              <a:lumMod val="95000"/>
            </a:schemeClr>
          </a:solidFill>
        </p:spPr>
        <p:txBody>
          <a:bodyPr wrap="square" rtlCol="0">
            <a:spAutoFit/>
          </a:bodyPr>
          <a:lstStyle/>
          <a:p>
            <a:r>
              <a:rPr lang="en-GB" sz="1000" dirty="0">
                <a:solidFill>
                  <a:schemeClr val="tx1">
                    <a:lumMod val="85000"/>
                    <a:lumOff val="15000"/>
                  </a:schemeClr>
                </a:solidFill>
                <a:latin typeface="Calibri" panose="020F0502020204030204" pitchFamily="34" charset="0"/>
                <a:cs typeface="Calibri" panose="020F0502020204030204" pitchFamily="34" charset="0"/>
              </a:rPr>
              <a:t>When pasting slides</a:t>
            </a:r>
            <a:r>
              <a:rPr lang="en-GB" sz="1000" baseline="0" dirty="0">
                <a:solidFill>
                  <a:schemeClr val="tx1">
                    <a:lumMod val="85000"/>
                    <a:lumOff val="15000"/>
                  </a:schemeClr>
                </a:solidFill>
                <a:latin typeface="Calibri" panose="020F0502020204030204" pitchFamily="34" charset="0"/>
                <a:cs typeface="Calibri" panose="020F0502020204030204" pitchFamily="34" charset="0"/>
              </a:rPr>
              <a:t> in from another deck it is always worth resetting the slide.  Click “Home tab &gt; Reset”, then click “Layout” and choose a suitable slide layout.</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grpSp>
        <p:nvGrpSpPr>
          <p:cNvPr id="32" name="Group 51">
            <a:extLst>
              <a:ext uri="{FF2B5EF4-FFF2-40B4-BE49-F238E27FC236}">
                <a16:creationId xmlns:a16="http://schemas.microsoft.com/office/drawing/2014/main" id="{38B80086-B697-43F9-9DC7-EEB37EF80D07}"/>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35" name="Freeform 52">
              <a:extLst>
                <a:ext uri="{FF2B5EF4-FFF2-40B4-BE49-F238E27FC236}">
                  <a16:creationId xmlns:a16="http://schemas.microsoft.com/office/drawing/2014/main" id="{9E1290AA-A663-4B19-B1EC-55AE2A8F7B87}"/>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6" name="Freeform 53">
              <a:extLst>
                <a:ext uri="{FF2B5EF4-FFF2-40B4-BE49-F238E27FC236}">
                  <a16:creationId xmlns:a16="http://schemas.microsoft.com/office/drawing/2014/main" id="{2A4B03E4-A0BB-4E05-AC03-9811E284187F}"/>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7" name="Freeform 54">
              <a:extLst>
                <a:ext uri="{FF2B5EF4-FFF2-40B4-BE49-F238E27FC236}">
                  <a16:creationId xmlns:a16="http://schemas.microsoft.com/office/drawing/2014/main" id="{500E8048-5876-4668-9DE2-6E3A838E4405}"/>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8" name="Freeform 55">
              <a:extLst>
                <a:ext uri="{FF2B5EF4-FFF2-40B4-BE49-F238E27FC236}">
                  <a16:creationId xmlns:a16="http://schemas.microsoft.com/office/drawing/2014/main" id="{C9BAA33A-68F0-4FD6-8E4A-45C7C7533050}"/>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0" name="Freeform 56">
              <a:extLst>
                <a:ext uri="{FF2B5EF4-FFF2-40B4-BE49-F238E27FC236}">
                  <a16:creationId xmlns:a16="http://schemas.microsoft.com/office/drawing/2014/main" id="{5A1B0E5D-3F2C-44BC-9B25-9411BE5A5CE4}"/>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1" name="Freeform 57">
              <a:extLst>
                <a:ext uri="{FF2B5EF4-FFF2-40B4-BE49-F238E27FC236}">
                  <a16:creationId xmlns:a16="http://schemas.microsoft.com/office/drawing/2014/main" id="{3435515D-9509-4497-958D-2707400C66C9}"/>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2" name="Freeform 58">
              <a:extLst>
                <a:ext uri="{FF2B5EF4-FFF2-40B4-BE49-F238E27FC236}">
                  <a16:creationId xmlns:a16="http://schemas.microsoft.com/office/drawing/2014/main" id="{FB983252-E52B-4101-938A-B0E71C604588}"/>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3" name="Freeform 59">
              <a:extLst>
                <a:ext uri="{FF2B5EF4-FFF2-40B4-BE49-F238E27FC236}">
                  <a16:creationId xmlns:a16="http://schemas.microsoft.com/office/drawing/2014/main" id="{FEF0B41D-55CB-4DA3-AE0D-2D1EAAA09190}"/>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434224665"/>
      </p:ext>
    </p:extLst>
  </p:cSld>
  <p:clrMap bg1="lt1" tx1="dk1" bg2="lt2" tx2="dk2" accent1="accent1" accent2="accent2" accent3="accent3" accent4="accent4" accent5="accent5" accent6="accent6" hlink="hlink" folHlink="folHlink"/>
  <p:sldLayoutIdLst>
    <p:sldLayoutId id="2147484024" r:id="rId1"/>
    <p:sldLayoutId id="2147484050" r:id="rId2"/>
    <p:sldLayoutId id="2147484047" r:id="rId3"/>
    <p:sldLayoutId id="2147484031" r:id="rId4"/>
    <p:sldLayoutId id="2147484034" r:id="rId5"/>
    <p:sldLayoutId id="2147484035" r:id="rId6"/>
  </p:sldLayoutIdLst>
  <p:hf sldNum="0" hdr="0" dt="0"/>
  <p:txStyles>
    <p:titleStyle>
      <a:lvl1pPr algn="l" defTabSz="914400" rtl="0" eaLnBrk="1" latinLnBrk="0" hangingPunct="1">
        <a:lnSpc>
          <a:spcPct val="95000"/>
        </a:lnSpc>
        <a:spcBef>
          <a:spcPct val="0"/>
        </a:spcBef>
        <a:buNone/>
        <a:defRPr sz="3600" b="0" kern="1200" cap="none" baseline="0">
          <a:solidFill>
            <a:schemeClr val="bg1"/>
          </a:solidFill>
          <a:latin typeface="Calibri" panose="020F0502020204030204" pitchFamily="34" charset="0"/>
          <a:ea typeface="+mj-ea"/>
          <a:cs typeface="Calibri" panose="020F0502020204030204" pitchFamily="34" charset="0"/>
        </a:defRPr>
      </a:lvl1pPr>
    </p:titleStyle>
    <p:bodyStyle>
      <a:lvl1pPr marL="2873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400" kern="1200">
          <a:solidFill>
            <a:schemeClr val="bg1"/>
          </a:solidFill>
          <a:latin typeface="Calibri" panose="020F0502020204030204" pitchFamily="34" charset="0"/>
          <a:ea typeface="+mn-ea"/>
          <a:cs typeface="Calibri" panose="020F0502020204030204" pitchFamily="34" charset="0"/>
        </a:defRPr>
      </a:lvl1pPr>
      <a:lvl2pPr marL="57600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6400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509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39863"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8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48">
          <p15:clr>
            <a:srgbClr val="F26B43"/>
          </p15:clr>
        </p15:guide>
        <p15:guide id="2" pos="3840">
          <p15:clr>
            <a:srgbClr val="F26B43"/>
          </p15:clr>
        </p15:guide>
        <p15:guide id="3" pos="316">
          <p15:clr>
            <a:srgbClr val="F26B43"/>
          </p15:clr>
        </p15:guide>
        <p15:guide id="4" orient="horz" pos="23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504000" y="6552000"/>
            <a:ext cx="7184400" cy="180000"/>
          </a:xfrm>
          <a:prstGeom prst="rect">
            <a:avLst/>
          </a:prstGeom>
        </p:spPr>
        <p:txBody>
          <a:bodyPr vert="horz" wrap="square" lIns="0" tIns="0" rIns="0" bIns="0" rtlCol="0" anchor="t" anchorCtr="0">
            <a:noAutofit/>
          </a:bodyPr>
          <a:lstStyle>
            <a:lvl1pPr algn="l">
              <a:defRPr sz="800">
                <a:solidFill>
                  <a:schemeClr val="bg1"/>
                </a:solidFill>
                <a:latin typeface="Calibri" panose="020F0502020204030204" pitchFamily="34" charset="0"/>
                <a:cs typeface="Calibri" panose="020F0502020204030204" pitchFamily="34" charset="0"/>
              </a:defRPr>
            </a:lvl1pPr>
          </a:lstStyle>
          <a:p>
            <a:r>
              <a:rPr lang="en-GB" dirty="0"/>
              <a:t>© 2019 AVEVA Group plc and its subsidiaries. All rights reserved.</a:t>
            </a:r>
          </a:p>
        </p:txBody>
      </p:sp>
      <p:sp>
        <p:nvSpPr>
          <p:cNvPr id="2" name="Title Placeholder 1"/>
          <p:cNvSpPr>
            <a:spLocks noGrp="1"/>
          </p:cNvSpPr>
          <p:nvPr>
            <p:ph type="title"/>
          </p:nvPr>
        </p:nvSpPr>
        <p:spPr>
          <a:xfrm>
            <a:off x="504000" y="548640"/>
            <a:ext cx="11185080" cy="886968"/>
          </a:xfrm>
          <a:prstGeom prst="rect">
            <a:avLst/>
          </a:prstGeom>
        </p:spPr>
        <p:txBody>
          <a:bodyPr vert="horz" wrap="square" lIns="0" tIns="0" rIns="0" bIns="0" rtlCol="0" anchor="ctr" anchorCtr="0">
            <a:normAutofit/>
          </a:bodyPr>
          <a:lstStyle/>
          <a:p>
            <a:r>
              <a:rPr lang="en-US" dirty="0"/>
              <a:t>Insert Slide Title</a:t>
            </a:r>
          </a:p>
        </p:txBody>
      </p:sp>
      <p:sp>
        <p:nvSpPr>
          <p:cNvPr id="3" name="Text Placeholder 2"/>
          <p:cNvSpPr>
            <a:spLocks noGrp="1"/>
          </p:cNvSpPr>
          <p:nvPr>
            <p:ph type="body" idx="1"/>
          </p:nvPr>
        </p:nvSpPr>
        <p:spPr>
          <a:xfrm>
            <a:off x="504000" y="1704600"/>
            <a:ext cx="7362000" cy="4320000"/>
          </a:xfrm>
          <a:prstGeom prst="rect">
            <a:avLst/>
          </a:prstGeom>
        </p:spPr>
        <p:txBody>
          <a:bodyPr vert="horz" wrap="square"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Continuation level</a:t>
            </a:r>
          </a:p>
          <a:p>
            <a:pPr lvl="6"/>
            <a:r>
              <a:rPr lang="en-US" dirty="0"/>
              <a:t>Continuation level</a:t>
            </a:r>
          </a:p>
          <a:p>
            <a:pPr lvl="7"/>
            <a:r>
              <a:rPr lang="en-US" dirty="0"/>
              <a:t>Continuation level</a:t>
            </a:r>
          </a:p>
        </p:txBody>
      </p:sp>
      <p:sp>
        <p:nvSpPr>
          <p:cNvPr id="6" name="Slide Number Placeholder 5"/>
          <p:cNvSpPr>
            <a:spLocks noGrp="1"/>
          </p:cNvSpPr>
          <p:nvPr>
            <p:ph type="sldNum" sz="quarter" idx="4"/>
          </p:nvPr>
        </p:nvSpPr>
        <p:spPr>
          <a:xfrm>
            <a:off x="252000" y="6552000"/>
            <a:ext cx="216000" cy="180000"/>
          </a:xfrm>
          <a:prstGeom prst="rect">
            <a:avLst/>
          </a:prstGeom>
        </p:spPr>
        <p:txBody>
          <a:bodyPr vert="horz" wrap="square" lIns="0" tIns="0" rIns="0" bIns="0" rtlCol="0" anchor="t" anchorCtr="0">
            <a:noAutofit/>
          </a:bodyPr>
          <a:lstStyle>
            <a:lvl1pPr algn="l">
              <a:defRPr sz="800">
                <a:solidFill>
                  <a:schemeClr val="bg1"/>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34" name="TextBox 33">
            <a:extLst>
              <a:ext uri="{FF2B5EF4-FFF2-40B4-BE49-F238E27FC236}">
                <a16:creationId xmlns:a16="http://schemas.microsoft.com/office/drawing/2014/main" id="{1BBB847E-1690-448B-9B8E-0CA2670235B1}"/>
              </a:ext>
            </a:extLst>
          </p:cNvPr>
          <p:cNvSpPr txBox="1"/>
          <p:nvPr userDrawn="1"/>
        </p:nvSpPr>
        <p:spPr>
          <a:xfrm>
            <a:off x="0" y="-372139"/>
            <a:ext cx="9144000" cy="246221"/>
          </a:xfrm>
          <a:prstGeom prst="rect">
            <a:avLst/>
          </a:prstGeom>
          <a:solidFill>
            <a:schemeClr val="bg1">
              <a:lumMod val="95000"/>
            </a:schemeClr>
          </a:solidFill>
        </p:spPr>
        <p:txBody>
          <a:bodyPr wrap="square" rtlCol="0">
            <a:spAutoFit/>
          </a:bodyPr>
          <a:lstStyle/>
          <a:p>
            <a:r>
              <a:rPr lang="en-GB" sz="1000" dirty="0">
                <a:solidFill>
                  <a:schemeClr val="tx1">
                    <a:lumMod val="85000"/>
                    <a:lumOff val="15000"/>
                  </a:schemeClr>
                </a:solidFill>
                <a:latin typeface="Calibri" panose="020F0502020204030204" pitchFamily="34" charset="0"/>
                <a:cs typeface="Calibri" panose="020F0502020204030204" pitchFamily="34" charset="0"/>
              </a:rPr>
              <a:t>When pasting slides</a:t>
            </a:r>
            <a:r>
              <a:rPr lang="en-GB" sz="1000" baseline="0" dirty="0">
                <a:solidFill>
                  <a:schemeClr val="tx1">
                    <a:lumMod val="85000"/>
                    <a:lumOff val="15000"/>
                  </a:schemeClr>
                </a:solidFill>
                <a:latin typeface="Calibri" panose="020F0502020204030204" pitchFamily="34" charset="0"/>
                <a:cs typeface="Calibri" panose="020F0502020204030204" pitchFamily="34" charset="0"/>
              </a:rPr>
              <a:t> in from another deck it is always worth resetting the slide.  Click “Home tab &gt; Reset”, then click “Layout” and choose a suitable slide layout.</a:t>
            </a:r>
            <a:endParaRPr lang="en-GB" sz="1000" dirty="0">
              <a:solidFill>
                <a:schemeClr val="tx1">
                  <a:lumMod val="85000"/>
                  <a:lumOff val="15000"/>
                </a:schemeClr>
              </a:solidFill>
              <a:latin typeface="Calibri" panose="020F0502020204030204" pitchFamily="34" charset="0"/>
              <a:cs typeface="Calibri" panose="020F0502020204030204" pitchFamily="34" charset="0"/>
            </a:endParaRPr>
          </a:p>
        </p:txBody>
      </p:sp>
      <p:grpSp>
        <p:nvGrpSpPr>
          <p:cNvPr id="16" name="Group 51">
            <a:extLst>
              <a:ext uri="{FF2B5EF4-FFF2-40B4-BE49-F238E27FC236}">
                <a16:creationId xmlns:a16="http://schemas.microsoft.com/office/drawing/2014/main" id="{12741FCE-D644-4835-A209-42D27CDB80C2}"/>
              </a:ext>
            </a:extLst>
          </p:cNvPr>
          <p:cNvGrpSpPr>
            <a:grpSpLocks noChangeAspect="1"/>
          </p:cNvGrpSpPr>
          <p:nvPr userDrawn="1"/>
        </p:nvGrpSpPr>
        <p:grpSpPr bwMode="auto">
          <a:xfrm>
            <a:off x="10539492" y="6305176"/>
            <a:ext cx="1149588" cy="267392"/>
            <a:chOff x="3618" y="2108"/>
            <a:chExt cx="589" cy="137"/>
          </a:xfrm>
          <a:solidFill>
            <a:schemeClr val="bg1"/>
          </a:solidFill>
        </p:grpSpPr>
        <p:sp>
          <p:nvSpPr>
            <p:cNvPr id="17" name="Freeform 52">
              <a:extLst>
                <a:ext uri="{FF2B5EF4-FFF2-40B4-BE49-F238E27FC236}">
                  <a16:creationId xmlns:a16="http://schemas.microsoft.com/office/drawing/2014/main" id="{0972CCF4-703A-481A-966B-D0540475CDE9}"/>
                </a:ext>
              </a:extLst>
            </p:cNvPr>
            <p:cNvSpPr>
              <a:spLocks/>
            </p:cNvSpPr>
            <p:nvPr userDrawn="1"/>
          </p:nvSpPr>
          <p:spPr bwMode="auto">
            <a:xfrm>
              <a:off x="3878" y="2226"/>
              <a:ext cx="89" cy="19"/>
            </a:xfrm>
            <a:custGeom>
              <a:avLst/>
              <a:gdLst>
                <a:gd name="T0" fmla="*/ 0 w 93"/>
                <a:gd name="T1" fmla="*/ 19 h 20"/>
                <a:gd name="T2" fmla="*/ 0 w 93"/>
                <a:gd name="T3" fmla="*/ 2 h 20"/>
                <a:gd name="T4" fmla="*/ 2 w 93"/>
                <a:gd name="T5" fmla="*/ 0 h 20"/>
                <a:gd name="T6" fmla="*/ 92 w 93"/>
                <a:gd name="T7" fmla="*/ 0 h 20"/>
                <a:gd name="T8" fmla="*/ 93 w 93"/>
                <a:gd name="T9" fmla="*/ 2 h 20"/>
                <a:gd name="T10" fmla="*/ 93 w 93"/>
                <a:gd name="T11" fmla="*/ 19 h 20"/>
                <a:gd name="T12" fmla="*/ 92 w 93"/>
                <a:gd name="T13" fmla="*/ 20 h 20"/>
                <a:gd name="T14" fmla="*/ 2 w 93"/>
                <a:gd name="T15" fmla="*/ 20 h 20"/>
                <a:gd name="T16" fmla="*/ 0 w 93"/>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9"/>
                  </a:moveTo>
                  <a:cubicBezTo>
                    <a:pt x="0" y="2"/>
                    <a:pt x="0" y="2"/>
                    <a:pt x="0" y="2"/>
                  </a:cubicBezTo>
                  <a:cubicBezTo>
                    <a:pt x="0" y="1"/>
                    <a:pt x="1" y="0"/>
                    <a:pt x="2" y="0"/>
                  </a:cubicBezTo>
                  <a:cubicBezTo>
                    <a:pt x="92" y="0"/>
                    <a:pt x="92" y="0"/>
                    <a:pt x="92" y="0"/>
                  </a:cubicBezTo>
                  <a:cubicBezTo>
                    <a:pt x="93" y="0"/>
                    <a:pt x="93" y="1"/>
                    <a:pt x="93" y="2"/>
                  </a:cubicBezTo>
                  <a:cubicBezTo>
                    <a:pt x="93" y="19"/>
                    <a:pt x="93" y="19"/>
                    <a:pt x="93" y="19"/>
                  </a:cubicBezTo>
                  <a:cubicBezTo>
                    <a:pt x="93" y="19"/>
                    <a:pt x="93" y="20"/>
                    <a:pt x="92" y="20"/>
                  </a:cubicBezTo>
                  <a:cubicBezTo>
                    <a:pt x="2" y="20"/>
                    <a:pt x="2" y="20"/>
                    <a:pt x="2" y="20"/>
                  </a:cubicBezTo>
                  <a:cubicBezTo>
                    <a:pt x="1" y="20"/>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 name="Freeform 53">
              <a:extLst>
                <a:ext uri="{FF2B5EF4-FFF2-40B4-BE49-F238E27FC236}">
                  <a16:creationId xmlns:a16="http://schemas.microsoft.com/office/drawing/2014/main" id="{2537CED6-2999-4B03-8943-8675937B9C06}"/>
                </a:ext>
              </a:extLst>
            </p:cNvPr>
            <p:cNvSpPr>
              <a:spLocks/>
            </p:cNvSpPr>
            <p:nvPr userDrawn="1"/>
          </p:nvSpPr>
          <p:spPr bwMode="auto">
            <a:xfrm>
              <a:off x="3878" y="2167"/>
              <a:ext cx="89" cy="20"/>
            </a:xfrm>
            <a:custGeom>
              <a:avLst/>
              <a:gdLst>
                <a:gd name="T0" fmla="*/ 0 w 93"/>
                <a:gd name="T1" fmla="*/ 18 h 20"/>
                <a:gd name="T2" fmla="*/ 0 w 93"/>
                <a:gd name="T3" fmla="*/ 2 h 20"/>
                <a:gd name="T4" fmla="*/ 2 w 93"/>
                <a:gd name="T5" fmla="*/ 0 h 20"/>
                <a:gd name="T6" fmla="*/ 92 w 93"/>
                <a:gd name="T7" fmla="*/ 0 h 20"/>
                <a:gd name="T8" fmla="*/ 93 w 93"/>
                <a:gd name="T9" fmla="*/ 2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2"/>
                    <a:pt x="0" y="2"/>
                    <a:pt x="0" y="2"/>
                  </a:cubicBezTo>
                  <a:cubicBezTo>
                    <a:pt x="0" y="1"/>
                    <a:pt x="1" y="0"/>
                    <a:pt x="2" y="0"/>
                  </a:cubicBezTo>
                  <a:cubicBezTo>
                    <a:pt x="92" y="0"/>
                    <a:pt x="92" y="0"/>
                    <a:pt x="92" y="0"/>
                  </a:cubicBezTo>
                  <a:cubicBezTo>
                    <a:pt x="93" y="0"/>
                    <a:pt x="93" y="1"/>
                    <a:pt x="93" y="2"/>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 name="Freeform 54">
              <a:extLst>
                <a:ext uri="{FF2B5EF4-FFF2-40B4-BE49-F238E27FC236}">
                  <a16:creationId xmlns:a16="http://schemas.microsoft.com/office/drawing/2014/main" id="{EBDF2806-0918-47ED-B97F-2EFFF368D736}"/>
                </a:ext>
              </a:extLst>
            </p:cNvPr>
            <p:cNvSpPr>
              <a:spLocks/>
            </p:cNvSpPr>
            <p:nvPr userDrawn="1"/>
          </p:nvSpPr>
          <p:spPr bwMode="auto">
            <a:xfrm>
              <a:off x="3878" y="2109"/>
              <a:ext cx="89" cy="19"/>
            </a:xfrm>
            <a:custGeom>
              <a:avLst/>
              <a:gdLst>
                <a:gd name="T0" fmla="*/ 0 w 93"/>
                <a:gd name="T1" fmla="*/ 18 h 20"/>
                <a:gd name="T2" fmla="*/ 0 w 93"/>
                <a:gd name="T3" fmla="*/ 1 h 20"/>
                <a:gd name="T4" fmla="*/ 2 w 93"/>
                <a:gd name="T5" fmla="*/ 0 h 20"/>
                <a:gd name="T6" fmla="*/ 92 w 93"/>
                <a:gd name="T7" fmla="*/ 0 h 20"/>
                <a:gd name="T8" fmla="*/ 93 w 93"/>
                <a:gd name="T9" fmla="*/ 1 h 20"/>
                <a:gd name="T10" fmla="*/ 93 w 93"/>
                <a:gd name="T11" fmla="*/ 18 h 20"/>
                <a:gd name="T12" fmla="*/ 92 w 93"/>
                <a:gd name="T13" fmla="*/ 20 h 20"/>
                <a:gd name="T14" fmla="*/ 2 w 93"/>
                <a:gd name="T15" fmla="*/ 20 h 20"/>
                <a:gd name="T16" fmla="*/ 0 w 93"/>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0" y="18"/>
                  </a:moveTo>
                  <a:cubicBezTo>
                    <a:pt x="0" y="1"/>
                    <a:pt x="0" y="1"/>
                    <a:pt x="0" y="1"/>
                  </a:cubicBezTo>
                  <a:cubicBezTo>
                    <a:pt x="0" y="0"/>
                    <a:pt x="1" y="0"/>
                    <a:pt x="2" y="0"/>
                  </a:cubicBezTo>
                  <a:cubicBezTo>
                    <a:pt x="92" y="0"/>
                    <a:pt x="92" y="0"/>
                    <a:pt x="92" y="0"/>
                  </a:cubicBezTo>
                  <a:cubicBezTo>
                    <a:pt x="93" y="0"/>
                    <a:pt x="93" y="0"/>
                    <a:pt x="93" y="1"/>
                  </a:cubicBezTo>
                  <a:cubicBezTo>
                    <a:pt x="93" y="18"/>
                    <a:pt x="93" y="18"/>
                    <a:pt x="93" y="18"/>
                  </a:cubicBezTo>
                  <a:cubicBezTo>
                    <a:pt x="93" y="19"/>
                    <a:pt x="93" y="20"/>
                    <a:pt x="92" y="20"/>
                  </a:cubicBezTo>
                  <a:cubicBezTo>
                    <a:pt x="2" y="20"/>
                    <a:pt x="2" y="20"/>
                    <a:pt x="2" y="20"/>
                  </a:cubicBezTo>
                  <a:cubicBezTo>
                    <a:pt x="1" y="20"/>
                    <a:pt x="0" y="1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 name="Freeform 55">
              <a:extLst>
                <a:ext uri="{FF2B5EF4-FFF2-40B4-BE49-F238E27FC236}">
                  <a16:creationId xmlns:a16="http://schemas.microsoft.com/office/drawing/2014/main" id="{94567097-BC7C-4F7B-AE1A-49AD5C10DEE4}"/>
                </a:ext>
              </a:extLst>
            </p:cNvPr>
            <p:cNvSpPr>
              <a:spLocks/>
            </p:cNvSpPr>
            <p:nvPr userDrawn="1"/>
          </p:nvSpPr>
          <p:spPr bwMode="auto">
            <a:xfrm>
              <a:off x="3741" y="2109"/>
              <a:ext cx="117" cy="136"/>
            </a:xfrm>
            <a:custGeom>
              <a:avLst/>
              <a:gdLst>
                <a:gd name="T0" fmla="*/ 21 w 122"/>
                <a:gd name="T1" fmla="*/ 1 h 140"/>
                <a:gd name="T2" fmla="*/ 60 w 122"/>
                <a:gd name="T3" fmla="*/ 88 h 140"/>
                <a:gd name="T4" fmla="*/ 63 w 122"/>
                <a:gd name="T5" fmla="*/ 88 h 140"/>
                <a:gd name="T6" fmla="*/ 100 w 122"/>
                <a:gd name="T7" fmla="*/ 1 h 140"/>
                <a:gd name="T8" fmla="*/ 102 w 122"/>
                <a:gd name="T9" fmla="*/ 0 h 140"/>
                <a:gd name="T10" fmla="*/ 120 w 122"/>
                <a:gd name="T11" fmla="*/ 0 h 140"/>
                <a:gd name="T12" fmla="*/ 122 w 122"/>
                <a:gd name="T13" fmla="*/ 2 h 140"/>
                <a:gd name="T14" fmla="*/ 63 w 122"/>
                <a:gd name="T15" fmla="*/ 139 h 140"/>
                <a:gd name="T16" fmla="*/ 60 w 122"/>
                <a:gd name="T17" fmla="*/ 139 h 140"/>
                <a:gd name="T18" fmla="*/ 0 w 122"/>
                <a:gd name="T19" fmla="*/ 2 h 140"/>
                <a:gd name="T20" fmla="*/ 2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3" y="88"/>
                  </a:cubicBezTo>
                  <a:cubicBezTo>
                    <a:pt x="100" y="1"/>
                    <a:pt x="100" y="1"/>
                    <a:pt x="100" y="1"/>
                  </a:cubicBezTo>
                  <a:cubicBezTo>
                    <a:pt x="101" y="0"/>
                    <a:pt x="101" y="0"/>
                    <a:pt x="102" y="0"/>
                  </a:cubicBezTo>
                  <a:cubicBezTo>
                    <a:pt x="120" y="0"/>
                    <a:pt x="120" y="0"/>
                    <a:pt x="120" y="0"/>
                  </a:cubicBezTo>
                  <a:cubicBezTo>
                    <a:pt x="121" y="0"/>
                    <a:pt x="122" y="1"/>
                    <a:pt x="122" y="2"/>
                  </a:cubicBezTo>
                  <a:cubicBezTo>
                    <a:pt x="63" y="139"/>
                    <a:pt x="63" y="139"/>
                    <a:pt x="63" y="139"/>
                  </a:cubicBezTo>
                  <a:cubicBezTo>
                    <a:pt x="62" y="140"/>
                    <a:pt x="60" y="140"/>
                    <a:pt x="60" y="139"/>
                  </a:cubicBezTo>
                  <a:cubicBezTo>
                    <a:pt x="0" y="2"/>
                    <a:pt x="0" y="2"/>
                    <a:pt x="0" y="2"/>
                  </a:cubicBezTo>
                  <a:cubicBezTo>
                    <a:pt x="0" y="1"/>
                    <a:pt x="0" y="0"/>
                    <a:pt x="2" y="0"/>
                  </a:cubicBezTo>
                  <a:cubicBezTo>
                    <a:pt x="20" y="0"/>
                    <a:pt x="20" y="0"/>
                    <a:pt x="20" y="0"/>
                  </a:cubicBezTo>
                  <a:cubicBezTo>
                    <a:pt x="21"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 name="Freeform 56">
              <a:extLst>
                <a:ext uri="{FF2B5EF4-FFF2-40B4-BE49-F238E27FC236}">
                  <a16:creationId xmlns:a16="http://schemas.microsoft.com/office/drawing/2014/main" id="{200F343F-C3A7-4400-AA46-6D571970D6AE}"/>
                </a:ext>
              </a:extLst>
            </p:cNvPr>
            <p:cNvSpPr>
              <a:spLocks noEditPoints="1"/>
            </p:cNvSpPr>
            <p:nvPr userDrawn="1"/>
          </p:nvSpPr>
          <p:spPr bwMode="auto">
            <a:xfrm>
              <a:off x="3618" y="2108"/>
              <a:ext cx="136" cy="137"/>
            </a:xfrm>
            <a:custGeom>
              <a:avLst/>
              <a:gdLst>
                <a:gd name="T0" fmla="*/ 142 w 142"/>
                <a:gd name="T1" fmla="*/ 139 h 141"/>
                <a:gd name="T2" fmla="*/ 82 w 142"/>
                <a:gd name="T3" fmla="*/ 2 h 141"/>
                <a:gd name="T4" fmla="*/ 80 w 142"/>
                <a:gd name="T5" fmla="*/ 2 h 141"/>
                <a:gd name="T6" fmla="*/ 41 w 142"/>
                <a:gd name="T7" fmla="*/ 91 h 141"/>
                <a:gd name="T8" fmla="*/ 1 w 142"/>
                <a:gd name="T9" fmla="*/ 91 h 141"/>
                <a:gd name="T10" fmla="*/ 0 w 142"/>
                <a:gd name="T11" fmla="*/ 93 h 141"/>
                <a:gd name="T12" fmla="*/ 7 w 142"/>
                <a:gd name="T13" fmla="*/ 110 h 141"/>
                <a:gd name="T14" fmla="*/ 9 w 142"/>
                <a:gd name="T15" fmla="*/ 111 h 141"/>
                <a:gd name="T16" fmla="*/ 32 w 142"/>
                <a:gd name="T17" fmla="*/ 111 h 141"/>
                <a:gd name="T18" fmla="*/ 20 w 142"/>
                <a:gd name="T19" fmla="*/ 139 h 141"/>
                <a:gd name="T20" fmla="*/ 22 w 142"/>
                <a:gd name="T21" fmla="*/ 141 h 141"/>
                <a:gd name="T22" fmla="*/ 40 w 142"/>
                <a:gd name="T23" fmla="*/ 141 h 141"/>
                <a:gd name="T24" fmla="*/ 42 w 142"/>
                <a:gd name="T25" fmla="*/ 140 h 141"/>
                <a:gd name="T26" fmla="*/ 54 w 142"/>
                <a:gd name="T27" fmla="*/ 111 h 141"/>
                <a:gd name="T28" fmla="*/ 108 w 142"/>
                <a:gd name="T29" fmla="*/ 111 h 141"/>
                <a:gd name="T30" fmla="*/ 121 w 142"/>
                <a:gd name="T31" fmla="*/ 140 h 141"/>
                <a:gd name="T32" fmla="*/ 122 w 142"/>
                <a:gd name="T33" fmla="*/ 141 h 141"/>
                <a:gd name="T34" fmla="*/ 141 w 142"/>
                <a:gd name="T35" fmla="*/ 141 h 141"/>
                <a:gd name="T36" fmla="*/ 142 w 142"/>
                <a:gd name="T37" fmla="*/ 139 h 141"/>
                <a:gd name="T38" fmla="*/ 63 w 142"/>
                <a:gd name="T39" fmla="*/ 91 h 141"/>
                <a:gd name="T40" fmla="*/ 80 w 142"/>
                <a:gd name="T41" fmla="*/ 53 h 141"/>
                <a:gd name="T42" fmla="*/ 82 w 142"/>
                <a:gd name="T43" fmla="*/ 53 h 141"/>
                <a:gd name="T44" fmla="*/ 99 w 142"/>
                <a:gd name="T45" fmla="*/ 91 h 141"/>
                <a:gd name="T46" fmla="*/ 63 w 142"/>
                <a:gd name="T47"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1">
                  <a:moveTo>
                    <a:pt x="142" y="139"/>
                  </a:moveTo>
                  <a:cubicBezTo>
                    <a:pt x="82" y="2"/>
                    <a:pt x="82" y="2"/>
                    <a:pt x="82" y="2"/>
                  </a:cubicBezTo>
                  <a:cubicBezTo>
                    <a:pt x="82" y="0"/>
                    <a:pt x="80" y="0"/>
                    <a:pt x="80" y="2"/>
                  </a:cubicBezTo>
                  <a:cubicBezTo>
                    <a:pt x="41" y="91"/>
                    <a:pt x="41" y="91"/>
                    <a:pt x="41" y="91"/>
                  </a:cubicBezTo>
                  <a:cubicBezTo>
                    <a:pt x="1" y="91"/>
                    <a:pt x="1" y="91"/>
                    <a:pt x="1" y="91"/>
                  </a:cubicBezTo>
                  <a:cubicBezTo>
                    <a:pt x="0" y="91"/>
                    <a:pt x="0" y="92"/>
                    <a:pt x="0" y="93"/>
                  </a:cubicBezTo>
                  <a:cubicBezTo>
                    <a:pt x="7" y="110"/>
                    <a:pt x="7" y="110"/>
                    <a:pt x="7" y="110"/>
                  </a:cubicBezTo>
                  <a:cubicBezTo>
                    <a:pt x="8" y="111"/>
                    <a:pt x="8" y="111"/>
                    <a:pt x="9" y="111"/>
                  </a:cubicBezTo>
                  <a:cubicBezTo>
                    <a:pt x="32" y="111"/>
                    <a:pt x="32" y="111"/>
                    <a:pt x="32" y="111"/>
                  </a:cubicBezTo>
                  <a:cubicBezTo>
                    <a:pt x="20" y="139"/>
                    <a:pt x="20" y="139"/>
                    <a:pt x="20" y="139"/>
                  </a:cubicBezTo>
                  <a:cubicBezTo>
                    <a:pt x="20" y="140"/>
                    <a:pt x="21" y="141"/>
                    <a:pt x="22" y="141"/>
                  </a:cubicBezTo>
                  <a:cubicBezTo>
                    <a:pt x="40" y="141"/>
                    <a:pt x="40" y="141"/>
                    <a:pt x="40" y="141"/>
                  </a:cubicBezTo>
                  <a:cubicBezTo>
                    <a:pt x="41" y="141"/>
                    <a:pt x="42" y="141"/>
                    <a:pt x="42" y="140"/>
                  </a:cubicBezTo>
                  <a:cubicBezTo>
                    <a:pt x="54" y="111"/>
                    <a:pt x="54" y="111"/>
                    <a:pt x="54" y="111"/>
                  </a:cubicBezTo>
                  <a:cubicBezTo>
                    <a:pt x="108" y="111"/>
                    <a:pt x="108" y="111"/>
                    <a:pt x="108" y="111"/>
                  </a:cubicBezTo>
                  <a:cubicBezTo>
                    <a:pt x="121" y="140"/>
                    <a:pt x="121" y="140"/>
                    <a:pt x="121" y="140"/>
                  </a:cubicBezTo>
                  <a:cubicBezTo>
                    <a:pt x="121" y="141"/>
                    <a:pt x="122" y="141"/>
                    <a:pt x="122" y="141"/>
                  </a:cubicBezTo>
                  <a:cubicBezTo>
                    <a:pt x="141" y="141"/>
                    <a:pt x="141" y="141"/>
                    <a:pt x="141" y="141"/>
                  </a:cubicBezTo>
                  <a:cubicBezTo>
                    <a:pt x="142" y="141"/>
                    <a:pt x="142" y="140"/>
                    <a:pt x="142" y="139"/>
                  </a:cubicBezTo>
                  <a:close/>
                  <a:moveTo>
                    <a:pt x="63" y="91"/>
                  </a:moveTo>
                  <a:cubicBezTo>
                    <a:pt x="80" y="53"/>
                    <a:pt x="80" y="53"/>
                    <a:pt x="80" y="53"/>
                  </a:cubicBezTo>
                  <a:cubicBezTo>
                    <a:pt x="80" y="51"/>
                    <a:pt x="82" y="51"/>
                    <a:pt x="82" y="53"/>
                  </a:cubicBezTo>
                  <a:cubicBezTo>
                    <a:pt x="99" y="91"/>
                    <a:pt x="99" y="91"/>
                    <a:pt x="99" y="91"/>
                  </a:cubicBezTo>
                  <a:lnTo>
                    <a:pt x="6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 name="Freeform 57">
              <a:extLst>
                <a:ext uri="{FF2B5EF4-FFF2-40B4-BE49-F238E27FC236}">
                  <a16:creationId xmlns:a16="http://schemas.microsoft.com/office/drawing/2014/main" id="{15395731-7DEA-49CE-8F40-D76D23C4F5CE}"/>
                </a:ext>
              </a:extLst>
            </p:cNvPr>
            <p:cNvSpPr>
              <a:spLocks/>
            </p:cNvSpPr>
            <p:nvPr userDrawn="1"/>
          </p:nvSpPr>
          <p:spPr bwMode="auto">
            <a:xfrm>
              <a:off x="3986" y="2109"/>
              <a:ext cx="117" cy="136"/>
            </a:xfrm>
            <a:custGeom>
              <a:avLst/>
              <a:gdLst>
                <a:gd name="T0" fmla="*/ 21 w 122"/>
                <a:gd name="T1" fmla="*/ 1 h 140"/>
                <a:gd name="T2" fmla="*/ 60 w 122"/>
                <a:gd name="T3" fmla="*/ 88 h 140"/>
                <a:gd name="T4" fmla="*/ 62 w 122"/>
                <a:gd name="T5" fmla="*/ 88 h 140"/>
                <a:gd name="T6" fmla="*/ 100 w 122"/>
                <a:gd name="T7" fmla="*/ 1 h 140"/>
                <a:gd name="T8" fmla="*/ 102 w 122"/>
                <a:gd name="T9" fmla="*/ 0 h 140"/>
                <a:gd name="T10" fmla="*/ 120 w 122"/>
                <a:gd name="T11" fmla="*/ 0 h 140"/>
                <a:gd name="T12" fmla="*/ 122 w 122"/>
                <a:gd name="T13" fmla="*/ 2 h 140"/>
                <a:gd name="T14" fmla="*/ 62 w 122"/>
                <a:gd name="T15" fmla="*/ 139 h 140"/>
                <a:gd name="T16" fmla="*/ 60 w 122"/>
                <a:gd name="T17" fmla="*/ 139 h 140"/>
                <a:gd name="T18" fmla="*/ 0 w 122"/>
                <a:gd name="T19" fmla="*/ 2 h 140"/>
                <a:gd name="T20" fmla="*/ 1 w 122"/>
                <a:gd name="T21" fmla="*/ 0 h 140"/>
                <a:gd name="T22" fmla="*/ 20 w 122"/>
                <a:gd name="T23" fmla="*/ 0 h 140"/>
                <a:gd name="T24" fmla="*/ 21 w 122"/>
                <a:gd name="T2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40">
                  <a:moveTo>
                    <a:pt x="21" y="1"/>
                  </a:moveTo>
                  <a:cubicBezTo>
                    <a:pt x="60" y="88"/>
                    <a:pt x="60" y="88"/>
                    <a:pt x="60" y="88"/>
                  </a:cubicBezTo>
                  <a:cubicBezTo>
                    <a:pt x="60" y="89"/>
                    <a:pt x="62" y="89"/>
                    <a:pt x="62" y="88"/>
                  </a:cubicBezTo>
                  <a:cubicBezTo>
                    <a:pt x="100" y="1"/>
                    <a:pt x="100" y="1"/>
                    <a:pt x="100" y="1"/>
                  </a:cubicBezTo>
                  <a:cubicBezTo>
                    <a:pt x="100" y="0"/>
                    <a:pt x="101" y="0"/>
                    <a:pt x="102" y="0"/>
                  </a:cubicBezTo>
                  <a:cubicBezTo>
                    <a:pt x="120" y="0"/>
                    <a:pt x="120" y="0"/>
                    <a:pt x="120" y="0"/>
                  </a:cubicBezTo>
                  <a:cubicBezTo>
                    <a:pt x="121" y="0"/>
                    <a:pt x="122" y="1"/>
                    <a:pt x="122" y="2"/>
                  </a:cubicBezTo>
                  <a:cubicBezTo>
                    <a:pt x="62" y="139"/>
                    <a:pt x="62" y="139"/>
                    <a:pt x="62" y="139"/>
                  </a:cubicBezTo>
                  <a:cubicBezTo>
                    <a:pt x="62" y="140"/>
                    <a:pt x="60" y="140"/>
                    <a:pt x="60" y="139"/>
                  </a:cubicBezTo>
                  <a:cubicBezTo>
                    <a:pt x="0" y="2"/>
                    <a:pt x="0" y="2"/>
                    <a:pt x="0" y="2"/>
                  </a:cubicBezTo>
                  <a:cubicBezTo>
                    <a:pt x="0" y="1"/>
                    <a:pt x="0" y="0"/>
                    <a:pt x="1" y="0"/>
                  </a:cubicBezTo>
                  <a:cubicBezTo>
                    <a:pt x="20" y="0"/>
                    <a:pt x="20" y="0"/>
                    <a:pt x="20" y="0"/>
                  </a:cubicBezTo>
                  <a:cubicBezTo>
                    <a:pt x="20" y="0"/>
                    <a:pt x="21" y="0"/>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 name="Freeform 58">
              <a:extLst>
                <a:ext uri="{FF2B5EF4-FFF2-40B4-BE49-F238E27FC236}">
                  <a16:creationId xmlns:a16="http://schemas.microsoft.com/office/drawing/2014/main" id="{AF9E3E86-411D-410F-9D7B-4877182CC6ED}"/>
                </a:ext>
              </a:extLst>
            </p:cNvPr>
            <p:cNvSpPr>
              <a:spLocks noEditPoints="1"/>
            </p:cNvSpPr>
            <p:nvPr userDrawn="1"/>
          </p:nvSpPr>
          <p:spPr bwMode="auto">
            <a:xfrm>
              <a:off x="4090" y="2108"/>
              <a:ext cx="117" cy="137"/>
            </a:xfrm>
            <a:custGeom>
              <a:avLst/>
              <a:gdLst>
                <a:gd name="T0" fmla="*/ 122 w 122"/>
                <a:gd name="T1" fmla="*/ 139 h 141"/>
                <a:gd name="T2" fmla="*/ 62 w 122"/>
                <a:gd name="T3" fmla="*/ 2 h 141"/>
                <a:gd name="T4" fmla="*/ 59 w 122"/>
                <a:gd name="T5" fmla="*/ 2 h 141"/>
                <a:gd name="T6" fmla="*/ 0 w 122"/>
                <a:gd name="T7" fmla="*/ 139 h 141"/>
                <a:gd name="T8" fmla="*/ 2 w 122"/>
                <a:gd name="T9" fmla="*/ 141 h 141"/>
                <a:gd name="T10" fmla="*/ 20 w 122"/>
                <a:gd name="T11" fmla="*/ 141 h 141"/>
                <a:gd name="T12" fmla="*/ 21 w 122"/>
                <a:gd name="T13" fmla="*/ 140 h 141"/>
                <a:gd name="T14" fmla="*/ 34 w 122"/>
                <a:gd name="T15" fmla="*/ 111 h 141"/>
                <a:gd name="T16" fmla="*/ 88 w 122"/>
                <a:gd name="T17" fmla="*/ 111 h 141"/>
                <a:gd name="T18" fmla="*/ 100 w 122"/>
                <a:gd name="T19" fmla="*/ 140 h 141"/>
                <a:gd name="T20" fmla="*/ 102 w 122"/>
                <a:gd name="T21" fmla="*/ 141 h 141"/>
                <a:gd name="T22" fmla="*/ 120 w 122"/>
                <a:gd name="T23" fmla="*/ 141 h 141"/>
                <a:gd name="T24" fmla="*/ 122 w 122"/>
                <a:gd name="T25" fmla="*/ 139 h 141"/>
                <a:gd name="T26" fmla="*/ 43 w 122"/>
                <a:gd name="T27" fmla="*/ 91 h 141"/>
                <a:gd name="T28" fmla="*/ 59 w 122"/>
                <a:gd name="T29" fmla="*/ 53 h 141"/>
                <a:gd name="T30" fmla="*/ 62 w 122"/>
                <a:gd name="T31" fmla="*/ 53 h 141"/>
                <a:gd name="T32" fmla="*/ 79 w 122"/>
                <a:gd name="T33" fmla="*/ 91 h 141"/>
                <a:gd name="T34" fmla="*/ 43 w 122"/>
                <a:gd name="T35" fmla="*/ 9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1">
                  <a:moveTo>
                    <a:pt x="122" y="139"/>
                  </a:moveTo>
                  <a:cubicBezTo>
                    <a:pt x="62" y="2"/>
                    <a:pt x="62" y="2"/>
                    <a:pt x="62" y="2"/>
                  </a:cubicBezTo>
                  <a:cubicBezTo>
                    <a:pt x="62" y="0"/>
                    <a:pt x="60" y="0"/>
                    <a:pt x="59" y="2"/>
                  </a:cubicBezTo>
                  <a:cubicBezTo>
                    <a:pt x="0" y="139"/>
                    <a:pt x="0" y="139"/>
                    <a:pt x="0" y="139"/>
                  </a:cubicBezTo>
                  <a:cubicBezTo>
                    <a:pt x="0" y="140"/>
                    <a:pt x="0" y="141"/>
                    <a:pt x="2" y="141"/>
                  </a:cubicBezTo>
                  <a:cubicBezTo>
                    <a:pt x="20" y="141"/>
                    <a:pt x="20" y="141"/>
                    <a:pt x="20" y="141"/>
                  </a:cubicBezTo>
                  <a:cubicBezTo>
                    <a:pt x="21" y="141"/>
                    <a:pt x="21" y="141"/>
                    <a:pt x="21" y="140"/>
                  </a:cubicBezTo>
                  <a:cubicBezTo>
                    <a:pt x="34" y="111"/>
                    <a:pt x="34" y="111"/>
                    <a:pt x="34" y="111"/>
                  </a:cubicBezTo>
                  <a:cubicBezTo>
                    <a:pt x="88" y="111"/>
                    <a:pt x="88" y="111"/>
                    <a:pt x="88" y="111"/>
                  </a:cubicBezTo>
                  <a:cubicBezTo>
                    <a:pt x="100" y="140"/>
                    <a:pt x="100" y="140"/>
                    <a:pt x="100" y="140"/>
                  </a:cubicBezTo>
                  <a:cubicBezTo>
                    <a:pt x="101" y="141"/>
                    <a:pt x="101" y="141"/>
                    <a:pt x="102" y="141"/>
                  </a:cubicBezTo>
                  <a:cubicBezTo>
                    <a:pt x="120" y="141"/>
                    <a:pt x="120" y="141"/>
                    <a:pt x="120" y="141"/>
                  </a:cubicBezTo>
                  <a:cubicBezTo>
                    <a:pt x="121" y="141"/>
                    <a:pt x="122" y="140"/>
                    <a:pt x="122" y="139"/>
                  </a:cubicBezTo>
                  <a:close/>
                  <a:moveTo>
                    <a:pt x="43" y="91"/>
                  </a:moveTo>
                  <a:cubicBezTo>
                    <a:pt x="59" y="53"/>
                    <a:pt x="59" y="53"/>
                    <a:pt x="59" y="53"/>
                  </a:cubicBezTo>
                  <a:cubicBezTo>
                    <a:pt x="60" y="51"/>
                    <a:pt x="62" y="51"/>
                    <a:pt x="62" y="53"/>
                  </a:cubicBezTo>
                  <a:cubicBezTo>
                    <a:pt x="79" y="91"/>
                    <a:pt x="79" y="91"/>
                    <a:pt x="79" y="91"/>
                  </a:cubicBezTo>
                  <a:lnTo>
                    <a:pt x="43"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 name="Freeform 59">
              <a:extLst>
                <a:ext uri="{FF2B5EF4-FFF2-40B4-BE49-F238E27FC236}">
                  <a16:creationId xmlns:a16="http://schemas.microsoft.com/office/drawing/2014/main" id="{22E79D26-EEEF-4D8A-AB80-5A491F82B460}"/>
                </a:ext>
              </a:extLst>
            </p:cNvPr>
            <p:cNvSpPr>
              <a:spLocks noEditPoints="1"/>
            </p:cNvSpPr>
            <p:nvPr userDrawn="1"/>
          </p:nvSpPr>
          <p:spPr bwMode="auto">
            <a:xfrm>
              <a:off x="4184" y="2109"/>
              <a:ext cx="19" cy="10"/>
            </a:xfrm>
            <a:custGeom>
              <a:avLst/>
              <a:gdLst>
                <a:gd name="T0" fmla="*/ 17 w 19"/>
                <a:gd name="T1" fmla="*/ 0 h 10"/>
                <a:gd name="T2" fmla="*/ 19 w 19"/>
                <a:gd name="T3" fmla="*/ 0 h 10"/>
                <a:gd name="T4" fmla="*/ 19 w 19"/>
                <a:gd name="T5" fmla="*/ 10 h 10"/>
                <a:gd name="T6" fmla="*/ 17 w 19"/>
                <a:gd name="T7" fmla="*/ 10 h 10"/>
                <a:gd name="T8" fmla="*/ 17 w 19"/>
                <a:gd name="T9" fmla="*/ 4 h 10"/>
                <a:gd name="T10" fmla="*/ 15 w 19"/>
                <a:gd name="T11" fmla="*/ 8 h 10"/>
                <a:gd name="T12" fmla="*/ 13 w 19"/>
                <a:gd name="T13" fmla="*/ 8 h 10"/>
                <a:gd name="T14" fmla="*/ 11 w 19"/>
                <a:gd name="T15" fmla="*/ 4 h 10"/>
                <a:gd name="T16" fmla="*/ 11 w 19"/>
                <a:gd name="T17" fmla="*/ 10 h 10"/>
                <a:gd name="T18" fmla="*/ 10 w 19"/>
                <a:gd name="T19" fmla="*/ 10 h 10"/>
                <a:gd name="T20" fmla="*/ 10 w 19"/>
                <a:gd name="T21" fmla="*/ 0 h 10"/>
                <a:gd name="T22" fmla="*/ 11 w 19"/>
                <a:gd name="T23" fmla="*/ 0 h 10"/>
                <a:gd name="T24" fmla="*/ 14 w 19"/>
                <a:gd name="T25" fmla="*/ 6 h 10"/>
                <a:gd name="T26" fmla="*/ 17 w 19"/>
                <a:gd name="T27" fmla="*/ 0 h 10"/>
                <a:gd name="T28" fmla="*/ 0 w 19"/>
                <a:gd name="T29" fmla="*/ 2 h 10"/>
                <a:gd name="T30" fmla="*/ 0 w 19"/>
                <a:gd name="T31" fmla="*/ 0 h 10"/>
                <a:gd name="T32" fmla="*/ 9 w 19"/>
                <a:gd name="T33" fmla="*/ 0 h 10"/>
                <a:gd name="T34" fmla="*/ 9 w 19"/>
                <a:gd name="T35" fmla="*/ 2 h 10"/>
                <a:gd name="T36" fmla="*/ 5 w 19"/>
                <a:gd name="T37" fmla="*/ 2 h 10"/>
                <a:gd name="T38" fmla="*/ 5 w 19"/>
                <a:gd name="T39" fmla="*/ 10 h 10"/>
                <a:gd name="T40" fmla="*/ 3 w 19"/>
                <a:gd name="T41" fmla="*/ 10 h 10"/>
                <a:gd name="T42" fmla="*/ 3 w 19"/>
                <a:gd name="T43" fmla="*/ 2 h 10"/>
                <a:gd name="T44" fmla="*/ 0 w 19"/>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0">
                  <a:moveTo>
                    <a:pt x="17" y="0"/>
                  </a:moveTo>
                  <a:lnTo>
                    <a:pt x="19" y="0"/>
                  </a:lnTo>
                  <a:lnTo>
                    <a:pt x="19" y="10"/>
                  </a:lnTo>
                  <a:lnTo>
                    <a:pt x="17" y="10"/>
                  </a:lnTo>
                  <a:lnTo>
                    <a:pt x="17" y="4"/>
                  </a:lnTo>
                  <a:lnTo>
                    <a:pt x="15" y="8"/>
                  </a:lnTo>
                  <a:lnTo>
                    <a:pt x="13" y="8"/>
                  </a:lnTo>
                  <a:lnTo>
                    <a:pt x="11" y="4"/>
                  </a:lnTo>
                  <a:lnTo>
                    <a:pt x="11" y="10"/>
                  </a:lnTo>
                  <a:lnTo>
                    <a:pt x="10" y="10"/>
                  </a:lnTo>
                  <a:lnTo>
                    <a:pt x="10" y="0"/>
                  </a:lnTo>
                  <a:lnTo>
                    <a:pt x="11" y="0"/>
                  </a:lnTo>
                  <a:lnTo>
                    <a:pt x="14" y="6"/>
                  </a:lnTo>
                  <a:lnTo>
                    <a:pt x="17" y="0"/>
                  </a:lnTo>
                  <a:close/>
                  <a:moveTo>
                    <a:pt x="0" y="2"/>
                  </a:moveTo>
                  <a:lnTo>
                    <a:pt x="0" y="0"/>
                  </a:lnTo>
                  <a:lnTo>
                    <a:pt x="9" y="0"/>
                  </a:lnTo>
                  <a:lnTo>
                    <a:pt x="9" y="2"/>
                  </a:lnTo>
                  <a:lnTo>
                    <a:pt x="5" y="2"/>
                  </a:lnTo>
                  <a:lnTo>
                    <a:pt x="5" y="10"/>
                  </a:lnTo>
                  <a:lnTo>
                    <a:pt x="3" y="10"/>
                  </a:lnTo>
                  <a:lnTo>
                    <a:pt x="3"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361469254"/>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49" r:id="rId3"/>
    <p:sldLayoutId id="2147484010" r:id="rId4"/>
    <p:sldLayoutId id="2147484041" r:id="rId5"/>
    <p:sldLayoutId id="2147484011" r:id="rId6"/>
    <p:sldLayoutId id="2147484012" r:id="rId7"/>
    <p:sldLayoutId id="2147484013" r:id="rId8"/>
    <p:sldLayoutId id="2147484042" r:id="rId9"/>
    <p:sldLayoutId id="2147484019" r:id="rId10"/>
    <p:sldLayoutId id="2147484044" r:id="rId11"/>
    <p:sldLayoutId id="2147484020" r:id="rId12"/>
    <p:sldLayoutId id="2147484045" r:id="rId13"/>
  </p:sldLayoutIdLst>
  <p:hf sldNum="0" hdr="0" dt="0"/>
  <p:txStyles>
    <p:titleStyle>
      <a:lvl1pPr algn="l" defTabSz="914400" rtl="0" eaLnBrk="1" latinLnBrk="0" hangingPunct="1">
        <a:lnSpc>
          <a:spcPct val="95000"/>
        </a:lnSpc>
        <a:spcBef>
          <a:spcPct val="0"/>
        </a:spcBef>
        <a:buNone/>
        <a:defRPr sz="3600" b="0" kern="1200" cap="none" baseline="0">
          <a:solidFill>
            <a:schemeClr val="bg1"/>
          </a:solidFill>
          <a:latin typeface="Calibri" panose="020F0502020204030204" pitchFamily="34" charset="0"/>
          <a:ea typeface="+mj-ea"/>
          <a:cs typeface="Calibri" panose="020F0502020204030204" pitchFamily="34" charset="0"/>
        </a:defRPr>
      </a:lvl1pPr>
    </p:titleStyle>
    <p:bodyStyle>
      <a:lvl1pPr marL="2873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400" kern="1200">
          <a:solidFill>
            <a:schemeClr val="bg1"/>
          </a:solidFill>
          <a:latin typeface="Calibri" panose="020F0502020204030204" pitchFamily="34" charset="0"/>
          <a:ea typeface="+mn-ea"/>
          <a:cs typeface="Calibri" panose="020F0502020204030204" pitchFamily="34" charset="0"/>
        </a:defRPr>
      </a:lvl1pPr>
      <a:lvl2pPr marL="57600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6400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509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39863"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8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48">
          <p15:clr>
            <a:srgbClr val="F26B43"/>
          </p15:clr>
        </p15:guide>
        <p15:guide id="2" pos="3840">
          <p15:clr>
            <a:srgbClr val="F26B43"/>
          </p15:clr>
        </p15:guide>
        <p15:guide id="3" pos="316">
          <p15:clr>
            <a:srgbClr val="F26B43"/>
          </p15:clr>
        </p15:guide>
        <p15:guide id="4" orient="horz" pos="230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F42744-A08A-A54E-8A48-DA65C1A7688B}"/>
              </a:ext>
            </a:extLst>
          </p:cNvPr>
          <p:cNvSpPr>
            <a:spLocks noGrp="1"/>
          </p:cNvSpPr>
          <p:nvPr>
            <p:ph type="title"/>
          </p:nvPr>
        </p:nvSpPr>
        <p:spPr>
          <a:xfrm>
            <a:off x="612648" y="585216"/>
            <a:ext cx="10972800" cy="804672"/>
          </a:xfrm>
          <a:prstGeom prst="rect">
            <a:avLst/>
          </a:prstGeom>
        </p:spPr>
        <p:txBody>
          <a:bodyPr vert="horz" lIns="0" tIns="0" rIns="0" bIns="0" rtlCol="0" anchor="ctr" anchorCtr="0">
            <a:normAutofit/>
          </a:bodyPr>
          <a:lstStyle/>
          <a:p>
            <a:r>
              <a:rPr lang="en-US"/>
              <a:t>Click to edit Master title style</a:t>
            </a:r>
            <a:endParaRPr lang="en-GB"/>
          </a:p>
        </p:txBody>
      </p:sp>
      <p:sp>
        <p:nvSpPr>
          <p:cNvPr id="3" name="Text Placeholder 2"/>
          <p:cNvSpPr>
            <a:spLocks noGrp="1"/>
          </p:cNvSpPr>
          <p:nvPr>
            <p:ph type="body" idx="1"/>
          </p:nvPr>
        </p:nvSpPr>
        <p:spPr>
          <a:xfrm>
            <a:off x="609600" y="1920240"/>
            <a:ext cx="10972800" cy="4142232"/>
          </a:xfrm>
          <a:prstGeom prst="rect">
            <a:avLst/>
          </a:prstGeom>
        </p:spPr>
        <p:txBody>
          <a:bodyPr vert="horz" wrap="square"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Slide Number Placeholder 5">
            <a:extLst>
              <a:ext uri="{FF2B5EF4-FFF2-40B4-BE49-F238E27FC236}">
                <a16:creationId xmlns:a16="http://schemas.microsoft.com/office/drawing/2014/main" id="{58ECDE14-ED81-3348-8FDD-FCFF7CB60816}"/>
              </a:ext>
            </a:extLst>
          </p:cNvPr>
          <p:cNvSpPr>
            <a:spLocks noGrp="1"/>
          </p:cNvSpPr>
          <p:nvPr>
            <p:ph type="sldNum" sz="quarter" idx="4"/>
          </p:nvPr>
        </p:nvSpPr>
        <p:spPr>
          <a:xfrm>
            <a:off x="252000" y="6398600"/>
            <a:ext cx="216000" cy="180000"/>
          </a:xfrm>
          <a:prstGeom prst="rect">
            <a:avLst/>
          </a:prstGeom>
        </p:spPr>
        <p:txBody>
          <a:bodyPr vert="horz" wrap="square" lIns="0" tIns="0" rIns="0" bIns="0" rtlCol="0" anchor="b" anchorCtr="0">
            <a:noAutofit/>
          </a:bodyPr>
          <a:lstStyle>
            <a:lvl1pPr algn="r">
              <a:defRPr sz="700">
                <a:solidFill>
                  <a:schemeClr val="bg1">
                    <a:lumMod val="50000"/>
                  </a:schemeClr>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a:p>
        </p:txBody>
      </p:sp>
      <p:sp>
        <p:nvSpPr>
          <p:cNvPr id="5" name="Footer Placeholder 4">
            <a:extLst>
              <a:ext uri="{FF2B5EF4-FFF2-40B4-BE49-F238E27FC236}">
                <a16:creationId xmlns:a16="http://schemas.microsoft.com/office/drawing/2014/main" id="{14E1CDA0-5937-4666-8545-A0898564B46C}"/>
              </a:ext>
            </a:extLst>
          </p:cNvPr>
          <p:cNvSpPr>
            <a:spLocks noGrp="1"/>
          </p:cNvSpPr>
          <p:nvPr>
            <p:ph type="ftr" sz="quarter" idx="3"/>
          </p:nvPr>
        </p:nvSpPr>
        <p:spPr>
          <a:xfrm>
            <a:off x="612648" y="6256544"/>
            <a:ext cx="7187184" cy="322056"/>
          </a:xfrm>
          <a:prstGeom prst="rect">
            <a:avLst/>
          </a:prstGeom>
        </p:spPr>
        <p:txBody>
          <a:bodyPr vert="horz" lIns="0" tIns="0" rIns="0" bIns="0" rtlCol="0" anchor="b"/>
          <a:lstStyle>
            <a:lvl1pPr algn="l">
              <a:defRPr sz="700">
                <a:solidFill>
                  <a:schemeClr val="bg1">
                    <a:lumMod val="50000"/>
                  </a:schemeClr>
                </a:solidFill>
              </a:defRPr>
            </a:lvl1pPr>
          </a:lstStyle>
          <a:p>
            <a:r>
              <a:rPr lang="en-US"/>
              <a:t>For Internal Use Only. ©2020 AVEVA Group plc and its subsidiaries. All rights reserved.</a:t>
            </a:r>
            <a:endParaRPr lang="en-GB"/>
          </a:p>
        </p:txBody>
      </p:sp>
      <p:sp>
        <p:nvSpPr>
          <p:cNvPr id="4" name="Date Placeholder 3">
            <a:extLst>
              <a:ext uri="{FF2B5EF4-FFF2-40B4-BE49-F238E27FC236}">
                <a16:creationId xmlns:a16="http://schemas.microsoft.com/office/drawing/2014/main" id="{C968F0E6-6AB7-46FD-97E3-C6C779941E0D}"/>
              </a:ext>
            </a:extLst>
          </p:cNvPr>
          <p:cNvSpPr>
            <a:spLocks noGrp="1"/>
          </p:cNvSpPr>
          <p:nvPr>
            <p:ph type="dt" sz="half" idx="2"/>
          </p:nvPr>
        </p:nvSpPr>
        <p:spPr>
          <a:xfrm>
            <a:off x="-18288" y="6876288"/>
            <a:ext cx="9144" cy="9144"/>
          </a:xfrm>
          <a:prstGeom prst="rect">
            <a:avLst/>
          </a:prstGeom>
        </p:spPr>
        <p:txBody>
          <a:bodyPr vert="horz" lIns="0" tIns="0" rIns="0" bIns="0" rtlCol="0" anchor="ctr"/>
          <a:lstStyle>
            <a:lvl1pPr algn="l">
              <a:defRPr sz="100">
                <a:solidFill>
                  <a:schemeClr val="tx1">
                    <a:tint val="75000"/>
                  </a:schemeClr>
                </a:solidFill>
              </a:defRPr>
            </a:lvl1pPr>
          </a:lstStyle>
          <a:p>
            <a:endParaRPr lang="en-GB"/>
          </a:p>
        </p:txBody>
      </p:sp>
      <p:pic>
        <p:nvPicPr>
          <p:cNvPr id="9" name="Picture 8">
            <a:extLst>
              <a:ext uri="{FF2B5EF4-FFF2-40B4-BE49-F238E27FC236}">
                <a16:creationId xmlns:a16="http://schemas.microsoft.com/office/drawing/2014/main" id="{AD28A91C-C74D-6045-8E98-59990DA7A930}"/>
              </a:ext>
              <a:ext uri="{C183D7F6-B498-43B3-948B-1728B52AA6E4}">
                <adec:decorative xmlns:adec="http://schemas.microsoft.com/office/drawing/2017/decorative" val="1"/>
              </a:ext>
            </a:extLst>
          </p:cNvPr>
          <p:cNvPicPr>
            <a:picLocks noChangeAspect="1"/>
          </p:cNvPicPr>
          <p:nvPr userDrawn="1"/>
        </p:nvPicPr>
        <p:blipFill>
          <a:blip r:embed="rId36"/>
          <a:stretch>
            <a:fillRect/>
          </a:stretch>
        </p:blipFill>
        <p:spPr>
          <a:xfrm>
            <a:off x="10422144" y="6310008"/>
            <a:ext cx="1157208" cy="262560"/>
          </a:xfrm>
          <a:prstGeom prst="rect">
            <a:avLst/>
          </a:prstGeom>
        </p:spPr>
      </p:pic>
      <p:cxnSp>
        <p:nvCxnSpPr>
          <p:cNvPr id="11" name="Straight Connector 10">
            <a:extLst>
              <a:ext uri="{FF2B5EF4-FFF2-40B4-BE49-F238E27FC236}">
                <a16:creationId xmlns:a16="http://schemas.microsoft.com/office/drawing/2014/main" id="{4F7C97D2-EC83-49A3-8AE6-5EB3BEADC070}"/>
              </a:ext>
              <a:ext uri="{C183D7F6-B498-43B3-948B-1728B52AA6E4}">
                <adec:decorative xmlns:adec="http://schemas.microsoft.com/office/drawing/2017/decorative" val="1"/>
              </a:ext>
            </a:extLst>
          </p:cNvPr>
          <p:cNvCxnSpPr>
            <a:cxnSpLocks/>
          </p:cNvCxnSpPr>
          <p:nvPr userDrawn="1"/>
        </p:nvCxnSpPr>
        <p:spPr>
          <a:xfrm flipH="1">
            <a:off x="609600" y="457200"/>
            <a:ext cx="9144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sp>
        <p:nvSpPr>
          <p:cNvPr id="34" name="TextBox 33">
            <a:extLst>
              <a:ext uri="{FF2B5EF4-FFF2-40B4-BE49-F238E27FC236}">
                <a16:creationId xmlns:a16="http://schemas.microsoft.com/office/drawing/2014/main" id="{6AE24D35-AD35-43AD-8855-AEA92636ABFB}"/>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grpSp>
        <p:nvGrpSpPr>
          <p:cNvPr id="12" name="Group 11">
            <a:extLst>
              <a:ext uri="{FF2B5EF4-FFF2-40B4-BE49-F238E27FC236}">
                <a16:creationId xmlns:a16="http://schemas.microsoft.com/office/drawing/2014/main" id="{36D5B47F-B9D3-4402-A2F1-5C192FEA1CFB}"/>
              </a:ext>
            </a:extLst>
          </p:cNvPr>
          <p:cNvGrpSpPr/>
          <p:nvPr userDrawn="1"/>
        </p:nvGrpSpPr>
        <p:grpSpPr>
          <a:xfrm>
            <a:off x="12431200" y="152485"/>
            <a:ext cx="971741" cy="2368319"/>
            <a:chOff x="12431200" y="152485"/>
            <a:chExt cx="971741" cy="2368319"/>
          </a:xfrm>
        </p:grpSpPr>
        <p:grpSp>
          <p:nvGrpSpPr>
            <p:cNvPr id="10" name="Group 9">
              <a:extLst>
                <a:ext uri="{FF2B5EF4-FFF2-40B4-BE49-F238E27FC236}">
                  <a16:creationId xmlns:a16="http://schemas.microsoft.com/office/drawing/2014/main" id="{B92DE5DC-44B8-4DC2-89B0-67644718409D}"/>
                </a:ext>
              </a:extLst>
            </p:cNvPr>
            <p:cNvGrpSpPr/>
            <p:nvPr userDrawn="1"/>
          </p:nvGrpSpPr>
          <p:grpSpPr>
            <a:xfrm>
              <a:off x="12431200" y="152485"/>
              <a:ext cx="971741" cy="1804040"/>
              <a:chOff x="12431200" y="152485"/>
              <a:chExt cx="971741" cy="1804040"/>
            </a:xfrm>
          </p:grpSpPr>
          <p:sp>
            <p:nvSpPr>
              <p:cNvPr id="39" name="Oval 38">
                <a:extLst>
                  <a:ext uri="{FF2B5EF4-FFF2-40B4-BE49-F238E27FC236}">
                    <a16:creationId xmlns:a16="http://schemas.microsoft.com/office/drawing/2014/main" id="{4114BBD1-32B3-4A81-A81A-219878F390C2}"/>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0" name="Oval 39">
                <a:extLst>
                  <a:ext uri="{FF2B5EF4-FFF2-40B4-BE49-F238E27FC236}">
                    <a16:creationId xmlns:a16="http://schemas.microsoft.com/office/drawing/2014/main" id="{B2D4FACB-6B09-40D4-B82D-47AC9E418240}"/>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1" name="Oval 40">
                <a:extLst>
                  <a:ext uri="{FF2B5EF4-FFF2-40B4-BE49-F238E27FC236}">
                    <a16:creationId xmlns:a16="http://schemas.microsoft.com/office/drawing/2014/main" id="{043A6B03-1A9B-4124-B661-2E22029D38AD}"/>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2" name="Rectangle 41">
                <a:extLst>
                  <a:ext uri="{FF2B5EF4-FFF2-40B4-BE49-F238E27FC236}">
                    <a16:creationId xmlns:a16="http://schemas.microsoft.com/office/drawing/2014/main" id="{CFCB3697-B6FE-4E71-8350-80CA92856234}"/>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3" name="Oval 42">
                <a:extLst>
                  <a:ext uri="{FF2B5EF4-FFF2-40B4-BE49-F238E27FC236}">
                    <a16:creationId xmlns:a16="http://schemas.microsoft.com/office/drawing/2014/main" id="{E78B9E44-0154-4E70-AAA4-F04196A79427}"/>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417E2AAF-D6B6-4B9C-90CD-6EAC7F909941}"/>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924C8230-04D0-4E58-B87E-D622AD2A91C3}"/>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6" name="Oval 45">
              <a:extLst>
                <a:ext uri="{FF2B5EF4-FFF2-40B4-BE49-F238E27FC236}">
                  <a16:creationId xmlns:a16="http://schemas.microsoft.com/office/drawing/2014/main" id="{39DE5D65-2ACE-44BB-A14A-FDC417EB8652}"/>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47" name="Group 46">
            <a:extLst>
              <a:ext uri="{FF2B5EF4-FFF2-40B4-BE49-F238E27FC236}">
                <a16:creationId xmlns:a16="http://schemas.microsoft.com/office/drawing/2014/main" id="{A8137048-32E2-481F-8998-6B9BF1E1ABAB}"/>
              </a:ext>
            </a:extLst>
          </p:cNvPr>
          <p:cNvGrpSpPr/>
          <p:nvPr userDrawn="1"/>
        </p:nvGrpSpPr>
        <p:grpSpPr>
          <a:xfrm>
            <a:off x="12431200" y="4770851"/>
            <a:ext cx="1376999" cy="1419507"/>
            <a:chOff x="12431200" y="4979663"/>
            <a:chExt cx="1376999" cy="1419507"/>
          </a:xfrm>
        </p:grpSpPr>
        <p:sp>
          <p:nvSpPr>
            <p:cNvPr id="50" name="Rectangle 49">
              <a:extLst>
                <a:ext uri="{FF2B5EF4-FFF2-40B4-BE49-F238E27FC236}">
                  <a16:creationId xmlns:a16="http://schemas.microsoft.com/office/drawing/2014/main" id="{33AAF3BB-E1C6-43E6-BF1D-2456D6C6092E}"/>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3" name="Oval 52">
              <a:extLst>
                <a:ext uri="{FF2B5EF4-FFF2-40B4-BE49-F238E27FC236}">
                  <a16:creationId xmlns:a16="http://schemas.microsoft.com/office/drawing/2014/main" id="{81290B12-C1A7-42A2-BCCD-78550CEE9C2D}"/>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87DEF42E-2441-42CD-AA06-82A753AFA163}"/>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28976E7E-5A09-4377-9605-144E8CC08DFE}"/>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6FFCC676-87A1-4C52-9A81-D01EBB5626D6}"/>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6B43BB85-F12B-48CC-94D1-A8C178CF97D2}"/>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7" name="Oval 66">
              <a:extLst>
                <a:ext uri="{FF2B5EF4-FFF2-40B4-BE49-F238E27FC236}">
                  <a16:creationId xmlns:a16="http://schemas.microsoft.com/office/drawing/2014/main" id="{6F9D00FA-E17F-4128-B03A-0E700D6FB261}"/>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68" name="Group 67">
            <a:extLst>
              <a:ext uri="{FF2B5EF4-FFF2-40B4-BE49-F238E27FC236}">
                <a16:creationId xmlns:a16="http://schemas.microsoft.com/office/drawing/2014/main" id="{AE482B01-D6A8-4872-B3E1-E8C565B9D0A6}"/>
              </a:ext>
            </a:extLst>
          </p:cNvPr>
          <p:cNvGrpSpPr/>
          <p:nvPr userDrawn="1"/>
        </p:nvGrpSpPr>
        <p:grpSpPr>
          <a:xfrm>
            <a:off x="12431200" y="2675600"/>
            <a:ext cx="971741" cy="1940780"/>
            <a:chOff x="12431200" y="2678506"/>
            <a:chExt cx="971741" cy="1940780"/>
          </a:xfrm>
        </p:grpSpPr>
        <p:sp>
          <p:nvSpPr>
            <p:cNvPr id="69" name="Rectangle 68">
              <a:extLst>
                <a:ext uri="{FF2B5EF4-FFF2-40B4-BE49-F238E27FC236}">
                  <a16:creationId xmlns:a16="http://schemas.microsoft.com/office/drawing/2014/main" id="{C147D5EC-5155-4A19-865A-8297CD975855}"/>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70" name="Oval 69">
              <a:extLst>
                <a:ext uri="{FF2B5EF4-FFF2-40B4-BE49-F238E27FC236}">
                  <a16:creationId xmlns:a16="http://schemas.microsoft.com/office/drawing/2014/main" id="{B30F2FDF-1B12-4221-B20B-FF795B303FDF}"/>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1" name="Oval 70">
              <a:extLst>
                <a:ext uri="{FF2B5EF4-FFF2-40B4-BE49-F238E27FC236}">
                  <a16:creationId xmlns:a16="http://schemas.microsoft.com/office/drawing/2014/main" id="{0482D27A-07B4-47A3-A511-995129AFC51C}"/>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2" name="Oval 71">
              <a:extLst>
                <a:ext uri="{FF2B5EF4-FFF2-40B4-BE49-F238E27FC236}">
                  <a16:creationId xmlns:a16="http://schemas.microsoft.com/office/drawing/2014/main" id="{16EAF9EE-2C1D-4E62-895D-9C8187604CA6}"/>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3" name="Oval 72">
              <a:extLst>
                <a:ext uri="{FF2B5EF4-FFF2-40B4-BE49-F238E27FC236}">
                  <a16:creationId xmlns:a16="http://schemas.microsoft.com/office/drawing/2014/main" id="{9EB48C88-82C2-4761-B294-A4E8BF2C7DB9}"/>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4" name="Oval 73">
              <a:extLst>
                <a:ext uri="{FF2B5EF4-FFF2-40B4-BE49-F238E27FC236}">
                  <a16:creationId xmlns:a16="http://schemas.microsoft.com/office/drawing/2014/main" id="{01B1662A-83CC-4EE4-8FBF-856AEF51865E}"/>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5" name="Oval 74">
              <a:extLst>
                <a:ext uri="{FF2B5EF4-FFF2-40B4-BE49-F238E27FC236}">
                  <a16:creationId xmlns:a16="http://schemas.microsoft.com/office/drawing/2014/main" id="{236C5883-BCAE-44A6-B0FC-E92D095FDE5F}"/>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76" name="TextBox 75">
            <a:extLst>
              <a:ext uri="{FF2B5EF4-FFF2-40B4-BE49-F238E27FC236}">
                <a16:creationId xmlns:a16="http://schemas.microsoft.com/office/drawing/2014/main" id="{5B3B9233-E36B-4E49-9AF7-44DEDA1F76E3}"/>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a:solidFill>
                  <a:schemeClr val="bg1">
                    <a:lumMod val="50000"/>
                  </a:schemeClr>
                </a:solidFill>
                <a:effectLst/>
                <a:latin typeface="+mn-lt"/>
                <a:ea typeface="+mn-ea"/>
                <a:cs typeface="+mn-cs"/>
              </a:rPr>
              <a:t>Change the color of a shape </a:t>
            </a:r>
            <a:br>
              <a:rPr lang="en-US" sz="900" b="1" i="0" u="none" strike="noStrike" kern="1200">
                <a:solidFill>
                  <a:schemeClr val="bg1">
                    <a:lumMod val="50000"/>
                  </a:schemeClr>
                </a:solidFill>
                <a:effectLst/>
                <a:latin typeface="+mn-lt"/>
                <a:ea typeface="+mn-ea"/>
                <a:cs typeface="+mn-cs"/>
              </a:rPr>
            </a:br>
            <a:r>
              <a:rPr lang="en-US" sz="900" b="1" i="0" u="none" strike="noStrike" kern="120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a:solidFill>
                  <a:schemeClr val="bg1">
                    <a:lumMod val="50000"/>
                  </a:schemeClr>
                </a:solidFill>
                <a:effectLst/>
                <a:latin typeface="+mn-lt"/>
                <a:ea typeface="+mn-ea"/>
                <a:cs typeface="+mn-cs"/>
              </a:rPr>
            </a:br>
            <a:br>
              <a:rPr lang="en-US" sz="900" b="0" i="0" u="none" strike="noStrike" kern="1200">
                <a:solidFill>
                  <a:schemeClr val="bg1">
                    <a:lumMod val="50000"/>
                  </a:schemeClr>
                </a:solidFill>
                <a:effectLst/>
                <a:latin typeface="+mn-lt"/>
                <a:ea typeface="+mn-ea"/>
                <a:cs typeface="+mn-cs"/>
              </a:rPr>
            </a:br>
            <a:r>
              <a:rPr lang="en-US" sz="900" b="0" i="0" u="none" strike="noStrike" kern="120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a:solidFill>
                <a:schemeClr val="bg1">
                  <a:lumMod val="50000"/>
                </a:schemeClr>
              </a:solidFill>
              <a:effectLst/>
              <a:latin typeface="+mn-lt"/>
              <a:ea typeface="+mn-ea"/>
              <a:cs typeface="+mn-cs"/>
            </a:endParaRPr>
          </a:p>
          <a:p>
            <a:pPr>
              <a:spcAft>
                <a:spcPts val="600"/>
              </a:spcAft>
            </a:pPr>
            <a:endParaRPr lang="en-US" sz="900">
              <a:solidFill>
                <a:schemeClr val="bg1">
                  <a:lumMod val="50000"/>
                </a:schemeClr>
              </a:solidFill>
            </a:endParaRPr>
          </a:p>
        </p:txBody>
      </p:sp>
      <p:pic>
        <p:nvPicPr>
          <p:cNvPr id="77" name="Picture 76">
            <a:extLst>
              <a:ext uri="{FF2B5EF4-FFF2-40B4-BE49-F238E27FC236}">
                <a16:creationId xmlns:a16="http://schemas.microsoft.com/office/drawing/2014/main" id="{37E5A4B6-43AF-4D64-86D9-28723B4C4276}"/>
              </a:ext>
            </a:extLst>
          </p:cNvPr>
          <p:cNvPicPr>
            <a:picLocks noChangeAspect="1"/>
          </p:cNvPicPr>
          <p:nvPr userDrawn="1"/>
        </p:nvPicPr>
        <p:blipFill>
          <a:blip r:embed="rId37"/>
          <a:stretch>
            <a:fillRect/>
          </a:stretch>
        </p:blipFill>
        <p:spPr>
          <a:xfrm>
            <a:off x="14012244" y="4384548"/>
            <a:ext cx="1088171" cy="1611330"/>
          </a:xfrm>
          <a:prstGeom prst="rect">
            <a:avLst/>
          </a:prstGeom>
        </p:spPr>
      </p:pic>
    </p:spTree>
    <p:extLst>
      <p:ext uri="{BB962C8B-B14F-4D97-AF65-F5344CB8AC3E}">
        <p14:creationId xmlns:p14="http://schemas.microsoft.com/office/powerpoint/2010/main" val="4043814473"/>
      </p:ext>
    </p:extLst>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 id="2147484069" r:id="rId12"/>
    <p:sldLayoutId id="2147484070" r:id="rId13"/>
    <p:sldLayoutId id="2147484071" r:id="rId14"/>
    <p:sldLayoutId id="2147484072" r:id="rId15"/>
    <p:sldLayoutId id="2147484073" r:id="rId16"/>
    <p:sldLayoutId id="2147484074" r:id="rId17"/>
    <p:sldLayoutId id="2147484075" r:id="rId18"/>
    <p:sldLayoutId id="2147484076" r:id="rId19"/>
    <p:sldLayoutId id="2147484077" r:id="rId20"/>
    <p:sldLayoutId id="2147484078" r:id="rId21"/>
    <p:sldLayoutId id="2147484079" r:id="rId22"/>
    <p:sldLayoutId id="2147484080" r:id="rId23"/>
    <p:sldLayoutId id="2147484081" r:id="rId24"/>
    <p:sldLayoutId id="2147484082" r:id="rId25"/>
    <p:sldLayoutId id="2147484083" r:id="rId26"/>
    <p:sldLayoutId id="2147484084" r:id="rId27"/>
    <p:sldLayoutId id="2147484085" r:id="rId28"/>
    <p:sldLayoutId id="2147484086" r:id="rId29"/>
    <p:sldLayoutId id="2147484087" r:id="rId30"/>
    <p:sldLayoutId id="2147484088" r:id="rId31"/>
    <p:sldLayoutId id="2147484089" r:id="rId32"/>
    <p:sldLayoutId id="2147484090" r:id="rId33"/>
    <p:sldLayoutId id="2147484091"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75000"/>
        </a:lnSpc>
        <a:spcBef>
          <a:spcPct val="0"/>
        </a:spcBef>
        <a:buNone/>
        <a:defRPr sz="3400" b="0" kern="1200" cap="none" baseline="0">
          <a:solidFill>
            <a:schemeClr val="tx2"/>
          </a:solidFill>
          <a:latin typeface="+mj-lt"/>
          <a:ea typeface="+mj-ea"/>
          <a:cs typeface="Calibri" panose="020F0502020204030204" pitchFamily="34" charset="0"/>
        </a:defRPr>
      </a:lvl1pPr>
    </p:titleStyle>
    <p:body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16">
          <p15:clr>
            <a:srgbClr val="F26B43"/>
          </p15:clr>
        </p15:guide>
        <p15:guide id="2" pos="7296">
          <p15:clr>
            <a:srgbClr val="F26B43"/>
          </p15:clr>
        </p15:guide>
        <p15:guide id="3" pos="384">
          <p15:clr>
            <a:srgbClr val="F26B43"/>
          </p15:clr>
        </p15:guide>
        <p15:guide id="4" orient="horz" pos="408">
          <p15:clr>
            <a:srgbClr val="F26B43"/>
          </p15:clr>
        </p15:guide>
        <p15:guide id="5" orient="horz" pos="792">
          <p15:clr>
            <a:srgbClr val="F26B43"/>
          </p15:clr>
        </p15:guide>
        <p15:guide id="6"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F42744-A08A-A54E-8A48-DA65C1A7688B}"/>
              </a:ext>
            </a:extLst>
          </p:cNvPr>
          <p:cNvSpPr>
            <a:spLocks noGrp="1"/>
          </p:cNvSpPr>
          <p:nvPr>
            <p:ph type="title"/>
          </p:nvPr>
        </p:nvSpPr>
        <p:spPr>
          <a:xfrm>
            <a:off x="612648" y="585216"/>
            <a:ext cx="10972800" cy="804672"/>
          </a:xfrm>
          <a:prstGeom prst="rect">
            <a:avLst/>
          </a:prstGeom>
        </p:spPr>
        <p:txBody>
          <a:bodyPr vert="horz" lIns="0" tIns="0" rIns="0" bIns="0" rtlCol="0" anchor="ctr" anchorCtr="0">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920240"/>
            <a:ext cx="10972800" cy="4142232"/>
          </a:xfrm>
          <a:prstGeom prst="rect">
            <a:avLst/>
          </a:prstGeom>
        </p:spPr>
        <p:txBody>
          <a:bodyPr vert="horz" wrap="square"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Slide Number Placeholder 5">
            <a:extLst>
              <a:ext uri="{FF2B5EF4-FFF2-40B4-BE49-F238E27FC236}">
                <a16:creationId xmlns:a16="http://schemas.microsoft.com/office/drawing/2014/main" id="{58ECDE14-ED81-3348-8FDD-FCFF7CB60816}"/>
              </a:ext>
            </a:extLst>
          </p:cNvPr>
          <p:cNvSpPr>
            <a:spLocks noGrp="1"/>
          </p:cNvSpPr>
          <p:nvPr>
            <p:ph type="sldNum" sz="quarter" idx="4"/>
          </p:nvPr>
        </p:nvSpPr>
        <p:spPr>
          <a:xfrm>
            <a:off x="252000" y="6398600"/>
            <a:ext cx="216000" cy="180000"/>
          </a:xfrm>
          <a:prstGeom prst="rect">
            <a:avLst/>
          </a:prstGeom>
        </p:spPr>
        <p:txBody>
          <a:bodyPr vert="horz" wrap="square" lIns="0" tIns="0" rIns="0" bIns="0" rtlCol="0" anchor="b" anchorCtr="0">
            <a:noAutofit/>
          </a:bodyPr>
          <a:lstStyle>
            <a:lvl1pPr algn="r">
              <a:defRPr sz="700">
                <a:solidFill>
                  <a:schemeClr val="bg1">
                    <a:lumMod val="50000"/>
                  </a:schemeClr>
                </a:solidFill>
                <a:latin typeface="Calibri" panose="020F0502020204030204" pitchFamily="34" charset="0"/>
                <a:cs typeface="Calibri" panose="020F0502020204030204" pitchFamily="34" charset="0"/>
              </a:defRPr>
            </a:lvl1pPr>
          </a:lstStyle>
          <a:p>
            <a:fld id="{267CDB12-45E5-4FD7-AE50-9CB5AFC72BA1}" type="slidenum">
              <a:rPr lang="en-GB" smtClean="0"/>
              <a:pPr/>
              <a:t>‹Nr.›</a:t>
            </a:fld>
            <a:endParaRPr lang="en-GB" dirty="0"/>
          </a:p>
        </p:txBody>
      </p:sp>
      <p:sp>
        <p:nvSpPr>
          <p:cNvPr id="5" name="Footer Placeholder 4">
            <a:extLst>
              <a:ext uri="{FF2B5EF4-FFF2-40B4-BE49-F238E27FC236}">
                <a16:creationId xmlns:a16="http://schemas.microsoft.com/office/drawing/2014/main" id="{14E1CDA0-5937-4666-8545-A0898564B46C}"/>
              </a:ext>
            </a:extLst>
          </p:cNvPr>
          <p:cNvSpPr>
            <a:spLocks noGrp="1"/>
          </p:cNvSpPr>
          <p:nvPr>
            <p:ph type="ftr" sz="quarter" idx="3"/>
          </p:nvPr>
        </p:nvSpPr>
        <p:spPr>
          <a:xfrm>
            <a:off x="612648" y="6256544"/>
            <a:ext cx="7187184" cy="322056"/>
          </a:xfrm>
          <a:prstGeom prst="rect">
            <a:avLst/>
          </a:prstGeom>
        </p:spPr>
        <p:txBody>
          <a:bodyPr vert="horz" lIns="0" tIns="0" rIns="0" bIns="0" rtlCol="0" anchor="b"/>
          <a:lstStyle>
            <a:lvl1pPr algn="l">
              <a:defRPr sz="700">
                <a:solidFill>
                  <a:schemeClr val="bg1">
                    <a:lumMod val="50000"/>
                  </a:schemeClr>
                </a:solidFill>
              </a:defRPr>
            </a:lvl1pPr>
          </a:lstStyle>
          <a:p>
            <a:r>
              <a:rPr lang="en-US"/>
              <a:t>© 2020 AVEVA Group plc and its subsidiaries. All rights reserved.</a:t>
            </a:r>
            <a:endParaRPr lang="en-GB" dirty="0"/>
          </a:p>
        </p:txBody>
      </p:sp>
      <p:sp>
        <p:nvSpPr>
          <p:cNvPr id="4" name="Date Placeholder 3">
            <a:extLst>
              <a:ext uri="{FF2B5EF4-FFF2-40B4-BE49-F238E27FC236}">
                <a16:creationId xmlns:a16="http://schemas.microsoft.com/office/drawing/2014/main" id="{C968F0E6-6AB7-46FD-97E3-C6C779941E0D}"/>
              </a:ext>
            </a:extLst>
          </p:cNvPr>
          <p:cNvSpPr>
            <a:spLocks noGrp="1"/>
          </p:cNvSpPr>
          <p:nvPr>
            <p:ph type="dt" sz="half" idx="2"/>
          </p:nvPr>
        </p:nvSpPr>
        <p:spPr>
          <a:xfrm>
            <a:off x="-18288" y="6876288"/>
            <a:ext cx="9144" cy="9144"/>
          </a:xfrm>
          <a:prstGeom prst="rect">
            <a:avLst/>
          </a:prstGeom>
        </p:spPr>
        <p:txBody>
          <a:bodyPr vert="horz" lIns="0" tIns="0" rIns="0" bIns="0" rtlCol="0" anchor="ctr"/>
          <a:lstStyle>
            <a:lvl1pPr algn="l">
              <a:defRPr sz="100">
                <a:solidFill>
                  <a:schemeClr val="tx1">
                    <a:tint val="75000"/>
                  </a:schemeClr>
                </a:solidFill>
              </a:defRPr>
            </a:lvl1pPr>
          </a:lstStyle>
          <a:p>
            <a:endParaRPr lang="en-GB"/>
          </a:p>
        </p:txBody>
      </p:sp>
      <p:pic>
        <p:nvPicPr>
          <p:cNvPr id="9" name="Picture 8">
            <a:extLst>
              <a:ext uri="{FF2B5EF4-FFF2-40B4-BE49-F238E27FC236}">
                <a16:creationId xmlns:a16="http://schemas.microsoft.com/office/drawing/2014/main" id="{AD28A91C-C74D-6045-8E98-59990DA7A930}"/>
              </a:ext>
              <a:ext uri="{C183D7F6-B498-43B3-948B-1728B52AA6E4}">
                <adec:decorative xmlns:adec="http://schemas.microsoft.com/office/drawing/2017/decorative" val="1"/>
              </a:ext>
            </a:extLst>
          </p:cNvPr>
          <p:cNvPicPr>
            <a:picLocks noChangeAspect="1"/>
          </p:cNvPicPr>
          <p:nvPr userDrawn="1"/>
        </p:nvPicPr>
        <p:blipFill>
          <a:blip r:embed="rId36"/>
          <a:stretch>
            <a:fillRect/>
          </a:stretch>
        </p:blipFill>
        <p:spPr>
          <a:xfrm>
            <a:off x="10422144" y="6310008"/>
            <a:ext cx="1157208" cy="262560"/>
          </a:xfrm>
          <a:prstGeom prst="rect">
            <a:avLst/>
          </a:prstGeom>
        </p:spPr>
      </p:pic>
      <p:cxnSp>
        <p:nvCxnSpPr>
          <p:cNvPr id="11" name="Straight Connector 10">
            <a:extLst>
              <a:ext uri="{FF2B5EF4-FFF2-40B4-BE49-F238E27FC236}">
                <a16:creationId xmlns:a16="http://schemas.microsoft.com/office/drawing/2014/main" id="{4F7C97D2-EC83-49A3-8AE6-5EB3BEADC070}"/>
              </a:ext>
              <a:ext uri="{C183D7F6-B498-43B3-948B-1728B52AA6E4}">
                <adec:decorative xmlns:adec="http://schemas.microsoft.com/office/drawing/2017/decorative" val="1"/>
              </a:ext>
            </a:extLst>
          </p:cNvPr>
          <p:cNvCxnSpPr>
            <a:cxnSpLocks/>
          </p:cNvCxnSpPr>
          <p:nvPr userDrawn="1"/>
        </p:nvCxnSpPr>
        <p:spPr>
          <a:xfrm flipH="1">
            <a:off x="609600" y="457200"/>
            <a:ext cx="9144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sp>
        <p:nvSpPr>
          <p:cNvPr id="34" name="TextBox 33">
            <a:extLst>
              <a:ext uri="{FF2B5EF4-FFF2-40B4-BE49-F238E27FC236}">
                <a16:creationId xmlns:a16="http://schemas.microsoft.com/office/drawing/2014/main" id="{6AE24D35-AD35-43AD-8855-AEA92636ABFB}"/>
              </a:ext>
            </a:extLst>
          </p:cNvPr>
          <p:cNvSpPr txBox="1"/>
          <p:nvPr userDrawn="1"/>
        </p:nvSpPr>
        <p:spPr>
          <a:xfrm>
            <a:off x="0" y="-345748"/>
            <a:ext cx="12192000" cy="265176"/>
          </a:xfrm>
          <a:prstGeom prst="rect">
            <a:avLst/>
          </a:prstGeom>
          <a:solidFill>
            <a:schemeClr val="bg1">
              <a:lumMod val="95000"/>
            </a:schemeClr>
          </a:solidFill>
        </p:spPr>
        <p:txBody>
          <a:bodyPr wrap="square" lIns="0" rtlCol="0" anchor="ctr" anchorCtr="0">
            <a:noAutofit/>
          </a:bodyPr>
          <a:lstStyle/>
          <a:p>
            <a:r>
              <a:rPr lang="en-GB" sz="1000" baseline="0" dirty="0">
                <a:solidFill>
                  <a:schemeClr val="accent6">
                    <a:lumMod val="50000"/>
                  </a:schemeClr>
                </a:solidFill>
                <a:latin typeface="Calibri" panose="020F0502020204030204" pitchFamily="34" charset="0"/>
                <a:cs typeface="Calibri" panose="020F0502020204030204" pitchFamily="34" charset="0"/>
              </a:rPr>
              <a:t>If pasting slides from an older presentation, make sure to select a Slide Master Layout that appears before the Slide Master Layout titled DO NOT USE MASTER SLIDES THAT APPEAR AFTER THIS. </a:t>
            </a:r>
          </a:p>
        </p:txBody>
      </p:sp>
      <p:grpSp>
        <p:nvGrpSpPr>
          <p:cNvPr id="12" name="Group 11">
            <a:extLst>
              <a:ext uri="{FF2B5EF4-FFF2-40B4-BE49-F238E27FC236}">
                <a16:creationId xmlns:a16="http://schemas.microsoft.com/office/drawing/2014/main" id="{36D5B47F-B9D3-4402-A2F1-5C192FEA1CFB}"/>
              </a:ext>
            </a:extLst>
          </p:cNvPr>
          <p:cNvGrpSpPr/>
          <p:nvPr userDrawn="1"/>
        </p:nvGrpSpPr>
        <p:grpSpPr>
          <a:xfrm>
            <a:off x="12431200" y="152485"/>
            <a:ext cx="971741" cy="2368319"/>
            <a:chOff x="12431200" y="152485"/>
            <a:chExt cx="971741" cy="2368319"/>
          </a:xfrm>
        </p:grpSpPr>
        <p:grpSp>
          <p:nvGrpSpPr>
            <p:cNvPr id="10" name="Group 9">
              <a:extLst>
                <a:ext uri="{FF2B5EF4-FFF2-40B4-BE49-F238E27FC236}">
                  <a16:creationId xmlns:a16="http://schemas.microsoft.com/office/drawing/2014/main" id="{B92DE5DC-44B8-4DC2-89B0-67644718409D}"/>
                </a:ext>
              </a:extLst>
            </p:cNvPr>
            <p:cNvGrpSpPr/>
            <p:nvPr userDrawn="1"/>
          </p:nvGrpSpPr>
          <p:grpSpPr>
            <a:xfrm>
              <a:off x="12431200" y="152485"/>
              <a:ext cx="971741" cy="1804040"/>
              <a:chOff x="12431200" y="152485"/>
              <a:chExt cx="971741" cy="1804040"/>
            </a:xfrm>
          </p:grpSpPr>
          <p:sp>
            <p:nvSpPr>
              <p:cNvPr id="39" name="Oval 38">
                <a:extLst>
                  <a:ext uri="{FF2B5EF4-FFF2-40B4-BE49-F238E27FC236}">
                    <a16:creationId xmlns:a16="http://schemas.microsoft.com/office/drawing/2014/main" id="{4114BBD1-32B3-4A81-A81A-219878F390C2}"/>
                  </a:ext>
                </a:extLst>
              </p:cNvPr>
              <p:cNvSpPr>
                <a:spLocks noChangeAspect="1"/>
              </p:cNvSpPr>
              <p:nvPr userDrawn="1"/>
            </p:nvSpPr>
            <p:spPr>
              <a:xfrm>
                <a:off x="12431200" y="1547042"/>
                <a:ext cx="409483" cy="409483"/>
              </a:xfrm>
              <a:prstGeom prst="ellipse">
                <a:avLst/>
              </a:prstGeom>
              <a:solidFill>
                <a:srgbClr val="C53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0" name="Oval 39">
                <a:extLst>
                  <a:ext uri="{FF2B5EF4-FFF2-40B4-BE49-F238E27FC236}">
                    <a16:creationId xmlns:a16="http://schemas.microsoft.com/office/drawing/2014/main" id="{B2D4FACB-6B09-40D4-B82D-47AC9E418240}"/>
                  </a:ext>
                </a:extLst>
              </p:cNvPr>
              <p:cNvSpPr>
                <a:spLocks noChangeAspect="1"/>
              </p:cNvSpPr>
              <p:nvPr userDrawn="1"/>
            </p:nvSpPr>
            <p:spPr>
              <a:xfrm>
                <a:off x="12431200" y="976700"/>
                <a:ext cx="409483" cy="409483"/>
              </a:xfrm>
              <a:prstGeom prst="ellipse">
                <a:avLst/>
              </a:prstGeom>
              <a:solidFill>
                <a:srgbClr val="6B04A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1" name="Oval 40">
                <a:extLst>
                  <a:ext uri="{FF2B5EF4-FFF2-40B4-BE49-F238E27FC236}">
                    <a16:creationId xmlns:a16="http://schemas.microsoft.com/office/drawing/2014/main" id="{043A6B03-1A9B-4124-B661-2E22029D38AD}"/>
                  </a:ext>
                </a:extLst>
              </p:cNvPr>
              <p:cNvSpPr>
                <a:spLocks noChangeAspect="1"/>
              </p:cNvSpPr>
              <p:nvPr userDrawn="1"/>
            </p:nvSpPr>
            <p:spPr>
              <a:xfrm>
                <a:off x="12431200" y="412421"/>
                <a:ext cx="409483" cy="409483"/>
              </a:xfrm>
              <a:prstGeom prst="ellipse">
                <a:avLst/>
              </a:prstGeom>
              <a:solidFill>
                <a:srgbClr val="3D115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2" name="Rectangle 41">
                <a:extLst>
                  <a:ext uri="{FF2B5EF4-FFF2-40B4-BE49-F238E27FC236}">
                    <a16:creationId xmlns:a16="http://schemas.microsoft.com/office/drawing/2014/main" id="{CFCB3697-B6FE-4E71-8350-80CA92856234}"/>
                  </a:ext>
                </a:extLst>
              </p:cNvPr>
              <p:cNvSpPr/>
              <p:nvPr userDrawn="1"/>
            </p:nvSpPr>
            <p:spPr>
              <a:xfrm>
                <a:off x="12431200" y="152485"/>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Primary Palette</a:t>
                </a:r>
              </a:p>
            </p:txBody>
          </p:sp>
          <p:sp>
            <p:nvSpPr>
              <p:cNvPr id="43" name="Oval 42">
                <a:extLst>
                  <a:ext uri="{FF2B5EF4-FFF2-40B4-BE49-F238E27FC236}">
                    <a16:creationId xmlns:a16="http://schemas.microsoft.com/office/drawing/2014/main" id="{E78B9E44-0154-4E70-AAA4-F04196A79427}"/>
                  </a:ext>
                </a:extLst>
              </p:cNvPr>
              <p:cNvSpPr>
                <a:spLocks noChangeAspect="1"/>
              </p:cNvSpPr>
              <p:nvPr userDrawn="1"/>
            </p:nvSpPr>
            <p:spPr>
              <a:xfrm>
                <a:off x="12914957" y="1547042"/>
                <a:ext cx="409483" cy="409483"/>
              </a:xfrm>
              <a:prstGeom prst="ellipse">
                <a:avLst/>
              </a:prstGeom>
              <a:solidFill>
                <a:srgbClr val="BECCD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4" name="Oval 43">
                <a:extLst>
                  <a:ext uri="{FF2B5EF4-FFF2-40B4-BE49-F238E27FC236}">
                    <a16:creationId xmlns:a16="http://schemas.microsoft.com/office/drawing/2014/main" id="{417E2AAF-D6B6-4B9C-90CD-6EAC7F909941}"/>
                  </a:ext>
                </a:extLst>
              </p:cNvPr>
              <p:cNvSpPr>
                <a:spLocks noChangeAspect="1"/>
              </p:cNvSpPr>
              <p:nvPr userDrawn="1"/>
            </p:nvSpPr>
            <p:spPr>
              <a:xfrm>
                <a:off x="12914957" y="976700"/>
                <a:ext cx="409483" cy="409483"/>
              </a:xfrm>
              <a:prstGeom prst="ellipse">
                <a:avLst/>
              </a:prstGeom>
              <a:solidFill>
                <a:srgbClr val="73829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sp>
            <p:nvSpPr>
              <p:cNvPr id="45" name="Oval 44">
                <a:extLst>
                  <a:ext uri="{FF2B5EF4-FFF2-40B4-BE49-F238E27FC236}">
                    <a16:creationId xmlns:a16="http://schemas.microsoft.com/office/drawing/2014/main" id="{924C8230-04D0-4E58-B87E-D622AD2A91C3}"/>
                  </a:ext>
                </a:extLst>
              </p:cNvPr>
              <p:cNvSpPr>
                <a:spLocks noChangeAspect="1"/>
              </p:cNvSpPr>
              <p:nvPr userDrawn="1"/>
            </p:nvSpPr>
            <p:spPr>
              <a:xfrm>
                <a:off x="12914957" y="412421"/>
                <a:ext cx="409483" cy="409483"/>
              </a:xfrm>
              <a:prstGeom prst="ellipse">
                <a:avLst/>
              </a:prstGeom>
              <a:solidFill>
                <a:srgbClr val="363D4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sp>
          <p:nvSpPr>
            <p:cNvPr id="46" name="Oval 45">
              <a:extLst>
                <a:ext uri="{FF2B5EF4-FFF2-40B4-BE49-F238E27FC236}">
                  <a16:creationId xmlns:a16="http://schemas.microsoft.com/office/drawing/2014/main" id="{39DE5D65-2ACE-44BB-A14A-FDC417EB8652}"/>
                </a:ext>
              </a:extLst>
            </p:cNvPr>
            <p:cNvSpPr>
              <a:spLocks noChangeAspect="1"/>
            </p:cNvSpPr>
            <p:nvPr userDrawn="1"/>
          </p:nvSpPr>
          <p:spPr>
            <a:xfrm>
              <a:off x="12914957" y="2111321"/>
              <a:ext cx="409483" cy="409483"/>
            </a:xfrm>
            <a:prstGeom prst="ellipse">
              <a:avLst/>
            </a:prstGeom>
            <a:solidFill>
              <a:srgbClr val="F7F3F3"/>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65000"/>
                  </a:schemeClr>
                </a:solidFill>
                <a:effectLst/>
                <a:uLnTx/>
                <a:uFillTx/>
                <a:latin typeface="Arial"/>
                <a:ea typeface="+mn-ea"/>
                <a:cs typeface="Calibri" panose="020F0502020204030204" pitchFamily="34" charset="0"/>
              </a:endParaRPr>
            </a:p>
          </p:txBody>
        </p:sp>
      </p:grpSp>
      <p:grpSp>
        <p:nvGrpSpPr>
          <p:cNvPr id="47" name="Group 46">
            <a:extLst>
              <a:ext uri="{FF2B5EF4-FFF2-40B4-BE49-F238E27FC236}">
                <a16:creationId xmlns:a16="http://schemas.microsoft.com/office/drawing/2014/main" id="{A8137048-32E2-481F-8998-6B9BF1E1ABAB}"/>
              </a:ext>
            </a:extLst>
          </p:cNvPr>
          <p:cNvGrpSpPr/>
          <p:nvPr userDrawn="1"/>
        </p:nvGrpSpPr>
        <p:grpSpPr>
          <a:xfrm>
            <a:off x="12431200" y="4770851"/>
            <a:ext cx="1376999" cy="1419507"/>
            <a:chOff x="12431200" y="4979663"/>
            <a:chExt cx="1376999" cy="1419507"/>
          </a:xfrm>
        </p:grpSpPr>
        <p:sp>
          <p:nvSpPr>
            <p:cNvPr id="50" name="Rectangle 49">
              <a:extLst>
                <a:ext uri="{FF2B5EF4-FFF2-40B4-BE49-F238E27FC236}">
                  <a16:creationId xmlns:a16="http://schemas.microsoft.com/office/drawing/2014/main" id="{33AAF3BB-E1C6-43E6-BF1D-2456D6C6092E}"/>
                </a:ext>
              </a:extLst>
            </p:cNvPr>
            <p:cNvSpPr/>
            <p:nvPr userDrawn="1"/>
          </p:nvSpPr>
          <p:spPr>
            <a:xfrm>
              <a:off x="12431200" y="4979663"/>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Highlight Colors</a:t>
              </a:r>
            </a:p>
          </p:txBody>
        </p:sp>
        <p:sp>
          <p:nvSpPr>
            <p:cNvPr id="53" name="Oval 52">
              <a:extLst>
                <a:ext uri="{FF2B5EF4-FFF2-40B4-BE49-F238E27FC236}">
                  <a16:creationId xmlns:a16="http://schemas.microsoft.com/office/drawing/2014/main" id="{81290B12-C1A7-42A2-BCCD-78550CEE9C2D}"/>
                </a:ext>
              </a:extLst>
            </p:cNvPr>
            <p:cNvSpPr>
              <a:spLocks noChangeAspect="1"/>
            </p:cNvSpPr>
            <p:nvPr userDrawn="1"/>
          </p:nvSpPr>
          <p:spPr>
            <a:xfrm>
              <a:off x="12431200" y="5420034"/>
              <a:ext cx="409483" cy="409483"/>
            </a:xfrm>
            <a:prstGeom prst="ellipse">
              <a:avLst/>
            </a:prstGeom>
            <a:solidFill>
              <a:srgbClr val="F7065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4" name="Oval 53">
              <a:extLst>
                <a:ext uri="{FF2B5EF4-FFF2-40B4-BE49-F238E27FC236}">
                  <a16:creationId xmlns:a16="http://schemas.microsoft.com/office/drawing/2014/main" id="{87DEF42E-2441-42CD-AA06-82A753AFA163}"/>
                </a:ext>
              </a:extLst>
            </p:cNvPr>
            <p:cNvSpPr>
              <a:spLocks noChangeAspect="1"/>
            </p:cNvSpPr>
            <p:nvPr userDrawn="1"/>
          </p:nvSpPr>
          <p:spPr>
            <a:xfrm>
              <a:off x="12431200" y="5989687"/>
              <a:ext cx="409483" cy="409483"/>
            </a:xfrm>
            <a:prstGeom prst="ellipse">
              <a:avLst/>
            </a:prstGeom>
            <a:solidFill>
              <a:srgbClr val="960A45"/>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55" name="Oval 54">
              <a:extLst>
                <a:ext uri="{FF2B5EF4-FFF2-40B4-BE49-F238E27FC236}">
                  <a16:creationId xmlns:a16="http://schemas.microsoft.com/office/drawing/2014/main" id="{28976E7E-5A09-4377-9605-144E8CC08DFE}"/>
                </a:ext>
              </a:extLst>
            </p:cNvPr>
            <p:cNvSpPr>
              <a:spLocks noChangeAspect="1"/>
            </p:cNvSpPr>
            <p:nvPr userDrawn="1"/>
          </p:nvSpPr>
          <p:spPr>
            <a:xfrm>
              <a:off x="12914957" y="5420034"/>
              <a:ext cx="409483" cy="409483"/>
            </a:xfrm>
            <a:prstGeom prst="ellipse">
              <a:avLst/>
            </a:prstGeom>
            <a:solidFill>
              <a:srgbClr val="FFBC0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5" name="Oval 64">
              <a:extLst>
                <a:ext uri="{FF2B5EF4-FFF2-40B4-BE49-F238E27FC236}">
                  <a16:creationId xmlns:a16="http://schemas.microsoft.com/office/drawing/2014/main" id="{6FFCC676-87A1-4C52-9A81-D01EBB5626D6}"/>
                </a:ext>
              </a:extLst>
            </p:cNvPr>
            <p:cNvSpPr>
              <a:spLocks noChangeAspect="1"/>
            </p:cNvSpPr>
            <p:nvPr userDrawn="1"/>
          </p:nvSpPr>
          <p:spPr>
            <a:xfrm>
              <a:off x="12914957" y="5989687"/>
              <a:ext cx="409483" cy="409483"/>
            </a:xfrm>
            <a:prstGeom prst="ellipse">
              <a:avLst/>
            </a:prstGeom>
            <a:solidFill>
              <a:srgbClr val="FA9614"/>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6" name="Oval 65">
              <a:extLst>
                <a:ext uri="{FF2B5EF4-FFF2-40B4-BE49-F238E27FC236}">
                  <a16:creationId xmlns:a16="http://schemas.microsoft.com/office/drawing/2014/main" id="{6B43BB85-F12B-48CC-94D1-A8C178CF97D2}"/>
                </a:ext>
              </a:extLst>
            </p:cNvPr>
            <p:cNvSpPr>
              <a:spLocks noChangeAspect="1"/>
            </p:cNvSpPr>
            <p:nvPr userDrawn="1"/>
          </p:nvSpPr>
          <p:spPr>
            <a:xfrm>
              <a:off x="13398716" y="5420034"/>
              <a:ext cx="409483" cy="409483"/>
            </a:xfrm>
            <a:prstGeom prst="ellipse">
              <a:avLst/>
            </a:prstGeom>
            <a:solidFill>
              <a:srgbClr val="FF6C1A"/>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67" name="Oval 66">
              <a:extLst>
                <a:ext uri="{FF2B5EF4-FFF2-40B4-BE49-F238E27FC236}">
                  <a16:creationId xmlns:a16="http://schemas.microsoft.com/office/drawing/2014/main" id="{6F9D00FA-E17F-4128-B03A-0E700D6FB261}"/>
                </a:ext>
              </a:extLst>
            </p:cNvPr>
            <p:cNvSpPr>
              <a:spLocks noChangeAspect="1"/>
            </p:cNvSpPr>
            <p:nvPr userDrawn="1"/>
          </p:nvSpPr>
          <p:spPr>
            <a:xfrm>
              <a:off x="13398716" y="5989687"/>
              <a:ext cx="409483" cy="409483"/>
            </a:xfrm>
            <a:prstGeom prst="ellipse">
              <a:avLst/>
            </a:prstGeom>
            <a:solidFill>
              <a:srgbClr val="DB2F28"/>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grpSp>
        <p:nvGrpSpPr>
          <p:cNvPr id="68" name="Group 67">
            <a:extLst>
              <a:ext uri="{FF2B5EF4-FFF2-40B4-BE49-F238E27FC236}">
                <a16:creationId xmlns:a16="http://schemas.microsoft.com/office/drawing/2014/main" id="{AE482B01-D6A8-4872-B3E1-E8C565B9D0A6}"/>
              </a:ext>
            </a:extLst>
          </p:cNvPr>
          <p:cNvGrpSpPr/>
          <p:nvPr userDrawn="1"/>
        </p:nvGrpSpPr>
        <p:grpSpPr>
          <a:xfrm>
            <a:off x="12431200" y="2675600"/>
            <a:ext cx="971741" cy="1940780"/>
            <a:chOff x="12431200" y="2678506"/>
            <a:chExt cx="971741" cy="1940780"/>
          </a:xfrm>
        </p:grpSpPr>
        <p:sp>
          <p:nvSpPr>
            <p:cNvPr id="69" name="Rectangle 68">
              <a:extLst>
                <a:ext uri="{FF2B5EF4-FFF2-40B4-BE49-F238E27FC236}">
                  <a16:creationId xmlns:a16="http://schemas.microsoft.com/office/drawing/2014/main" id="{C147D5EC-5155-4A19-865A-8297CD975855}"/>
                </a:ext>
              </a:extLst>
            </p:cNvPr>
            <p:cNvSpPr/>
            <p:nvPr userDrawn="1"/>
          </p:nvSpPr>
          <p:spPr>
            <a:xfrm>
              <a:off x="12431200" y="2678506"/>
              <a:ext cx="971741" cy="178053"/>
            </a:xfrm>
            <a:prstGeom prst="rect">
              <a:avLst/>
            </a:prstGeom>
          </p:spPr>
          <p:txBody>
            <a:bodyPr vert="horz" wrap="square" lIns="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bg1">
                      <a:lumMod val="50000"/>
                    </a:schemeClr>
                  </a:solidFill>
                  <a:effectLst/>
                  <a:uLnTx/>
                  <a:uFillTx/>
                  <a:cs typeface="Calibri" panose="020F0502020204030204" pitchFamily="34" charset="0"/>
                </a:rPr>
                <a:t>Secondary Colors</a:t>
              </a:r>
            </a:p>
          </p:txBody>
        </p:sp>
        <p:sp>
          <p:nvSpPr>
            <p:cNvPr id="70" name="Oval 69">
              <a:extLst>
                <a:ext uri="{FF2B5EF4-FFF2-40B4-BE49-F238E27FC236}">
                  <a16:creationId xmlns:a16="http://schemas.microsoft.com/office/drawing/2014/main" id="{B30F2FDF-1B12-4221-B20B-FF795B303FDF}"/>
                </a:ext>
              </a:extLst>
            </p:cNvPr>
            <p:cNvSpPr>
              <a:spLocks noChangeAspect="1"/>
            </p:cNvSpPr>
            <p:nvPr userDrawn="1"/>
          </p:nvSpPr>
          <p:spPr>
            <a:xfrm>
              <a:off x="12431200" y="3645524"/>
              <a:ext cx="409483" cy="409483"/>
            </a:xfrm>
            <a:prstGeom prst="ellipse">
              <a:avLst/>
            </a:prstGeom>
            <a:solidFill>
              <a:srgbClr val="4D5EE0"/>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1" name="Oval 70">
              <a:extLst>
                <a:ext uri="{FF2B5EF4-FFF2-40B4-BE49-F238E27FC236}">
                  <a16:creationId xmlns:a16="http://schemas.microsoft.com/office/drawing/2014/main" id="{0482D27A-07B4-47A3-A511-995129AFC51C}"/>
                </a:ext>
              </a:extLst>
            </p:cNvPr>
            <p:cNvSpPr>
              <a:spLocks noChangeAspect="1"/>
            </p:cNvSpPr>
            <p:nvPr userDrawn="1"/>
          </p:nvSpPr>
          <p:spPr>
            <a:xfrm>
              <a:off x="12431200" y="3081245"/>
              <a:ext cx="409483" cy="409483"/>
            </a:xfrm>
            <a:prstGeom prst="ellipse">
              <a:avLst/>
            </a:prstGeom>
            <a:solidFill>
              <a:srgbClr val="3B20C2"/>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2" name="Oval 71">
              <a:extLst>
                <a:ext uri="{FF2B5EF4-FFF2-40B4-BE49-F238E27FC236}">
                  <a16:creationId xmlns:a16="http://schemas.microsoft.com/office/drawing/2014/main" id="{16EAF9EE-2C1D-4E62-895D-9C8187604CA6}"/>
                </a:ext>
              </a:extLst>
            </p:cNvPr>
            <p:cNvSpPr>
              <a:spLocks noChangeAspect="1"/>
            </p:cNvSpPr>
            <p:nvPr userDrawn="1"/>
          </p:nvSpPr>
          <p:spPr>
            <a:xfrm>
              <a:off x="12914957" y="3645524"/>
              <a:ext cx="409483" cy="409483"/>
            </a:xfrm>
            <a:prstGeom prst="ellipse">
              <a:avLst/>
            </a:prstGeom>
            <a:solidFill>
              <a:srgbClr val="30B887"/>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3" name="Oval 72">
              <a:extLst>
                <a:ext uri="{FF2B5EF4-FFF2-40B4-BE49-F238E27FC236}">
                  <a16:creationId xmlns:a16="http://schemas.microsoft.com/office/drawing/2014/main" id="{9EB48C88-82C2-4761-B294-A4E8BF2C7DB9}"/>
                </a:ext>
              </a:extLst>
            </p:cNvPr>
            <p:cNvSpPr>
              <a:spLocks noChangeAspect="1"/>
            </p:cNvSpPr>
            <p:nvPr userDrawn="1"/>
          </p:nvSpPr>
          <p:spPr>
            <a:xfrm>
              <a:off x="12914957" y="3081245"/>
              <a:ext cx="409483" cy="409483"/>
            </a:xfrm>
            <a:prstGeom prst="ellipse">
              <a:avLst/>
            </a:prstGeom>
            <a:solidFill>
              <a:srgbClr val="0D9066"/>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4" name="Oval 73">
              <a:extLst>
                <a:ext uri="{FF2B5EF4-FFF2-40B4-BE49-F238E27FC236}">
                  <a16:creationId xmlns:a16="http://schemas.microsoft.com/office/drawing/2014/main" id="{01B1662A-83CC-4EE4-8FBF-856AEF51865E}"/>
                </a:ext>
              </a:extLst>
            </p:cNvPr>
            <p:cNvSpPr>
              <a:spLocks noChangeAspect="1"/>
            </p:cNvSpPr>
            <p:nvPr userDrawn="1"/>
          </p:nvSpPr>
          <p:spPr>
            <a:xfrm>
              <a:off x="12431200" y="4209803"/>
              <a:ext cx="409483" cy="409483"/>
            </a:xfrm>
            <a:prstGeom prst="ellipse">
              <a:avLst/>
            </a:prstGeom>
            <a:solidFill>
              <a:srgbClr val="94B0FF"/>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sp>
          <p:nvSpPr>
            <p:cNvPr id="75" name="Oval 74">
              <a:extLst>
                <a:ext uri="{FF2B5EF4-FFF2-40B4-BE49-F238E27FC236}">
                  <a16:creationId xmlns:a16="http://schemas.microsoft.com/office/drawing/2014/main" id="{236C5883-BCAE-44A6-B0FC-E92D095FDE5F}"/>
                </a:ext>
              </a:extLst>
            </p:cNvPr>
            <p:cNvSpPr>
              <a:spLocks noChangeAspect="1"/>
            </p:cNvSpPr>
            <p:nvPr userDrawn="1"/>
          </p:nvSpPr>
          <p:spPr>
            <a:xfrm>
              <a:off x="12914957" y="4209803"/>
              <a:ext cx="409483" cy="409483"/>
            </a:xfrm>
            <a:prstGeom prst="ellipse">
              <a:avLst/>
            </a:prstGeom>
            <a:solidFill>
              <a:srgbClr val="4FD4A1"/>
            </a:solidFill>
            <a:ln w="12700" cap="flat" cmpd="sng" algn="ctr">
              <a:noFill/>
              <a:prstDash val="solid"/>
              <a:miter lim="800000"/>
            </a:ln>
            <a:effectLst/>
          </p:spPr>
          <p:txBody>
            <a:bodyPr vert="horz"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50000"/>
                  </a:schemeClr>
                </a:solidFill>
                <a:effectLst/>
                <a:uLnTx/>
                <a:uFillTx/>
                <a:latin typeface="Arial"/>
                <a:ea typeface="+mn-ea"/>
                <a:cs typeface="Calibri" panose="020F0502020204030204" pitchFamily="34" charset="0"/>
              </a:endParaRPr>
            </a:p>
          </p:txBody>
        </p:sp>
      </p:grpSp>
      <p:sp>
        <p:nvSpPr>
          <p:cNvPr id="76" name="TextBox 75">
            <a:extLst>
              <a:ext uri="{FF2B5EF4-FFF2-40B4-BE49-F238E27FC236}">
                <a16:creationId xmlns:a16="http://schemas.microsoft.com/office/drawing/2014/main" id="{5B3B9233-E36B-4E49-9AF7-44DEDA1F76E3}"/>
              </a:ext>
            </a:extLst>
          </p:cNvPr>
          <p:cNvSpPr txBox="1"/>
          <p:nvPr userDrawn="1"/>
        </p:nvSpPr>
        <p:spPr>
          <a:xfrm>
            <a:off x="13716402" y="133067"/>
            <a:ext cx="1705838" cy="4570482"/>
          </a:xfrm>
          <a:prstGeom prst="rect">
            <a:avLst/>
          </a:prstGeom>
          <a:noFill/>
        </p:spPr>
        <p:txBody>
          <a:bodyPr wrap="square" rtlCol="0">
            <a:spAutoFit/>
          </a:bodyPr>
          <a:lstStyle/>
          <a:p>
            <a:pPr>
              <a:spcAft>
                <a:spcPts val="600"/>
              </a:spcAft>
            </a:pPr>
            <a:r>
              <a:rPr lang="en-US" sz="900" b="1" i="0" u="none" strike="noStrike" kern="1200" dirty="0">
                <a:solidFill>
                  <a:schemeClr val="bg1">
                    <a:lumMod val="50000"/>
                  </a:schemeClr>
                </a:solidFill>
                <a:effectLst/>
                <a:latin typeface="+mn-lt"/>
                <a:ea typeface="+mn-ea"/>
                <a:cs typeface="+mn-cs"/>
              </a:rPr>
              <a:t>Change the color of a shape </a:t>
            </a:r>
            <a:br>
              <a:rPr lang="en-US" sz="900" b="1" i="0" u="none" strike="noStrike" kern="1200" dirty="0">
                <a:solidFill>
                  <a:schemeClr val="bg1">
                    <a:lumMod val="50000"/>
                  </a:schemeClr>
                </a:solidFill>
                <a:effectLst/>
                <a:latin typeface="+mn-lt"/>
                <a:ea typeface="+mn-ea"/>
                <a:cs typeface="+mn-cs"/>
              </a:rPr>
            </a:br>
            <a:r>
              <a:rPr lang="en-US" sz="900" b="1" i="0" u="none" strike="noStrike" kern="1200" dirty="0">
                <a:solidFill>
                  <a:schemeClr val="bg1">
                    <a:lumMod val="50000"/>
                  </a:schemeClr>
                </a:solidFill>
                <a:effectLst/>
                <a:latin typeface="+mn-lt"/>
                <a:ea typeface="+mn-ea"/>
                <a:cs typeface="+mn-cs"/>
              </a:rPr>
              <a:t>or text</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Select the shape or text you want to assign a new color to. (To select multiple objects, press Ctrl and then click the shapes.) </a:t>
            </a:r>
          </a:p>
          <a:p>
            <a:pPr marL="228600" indent="-228600">
              <a:spcAft>
                <a:spcPts val="600"/>
              </a:spcAft>
              <a:buFont typeface="+mj-lt"/>
              <a:buAutoNum type="arabicPeriod"/>
            </a:pPr>
            <a:r>
              <a:rPr lang="en-US" sz="900" b="0" i="0" u="none" strike="noStrike" kern="1200" dirty="0">
                <a:solidFill>
                  <a:schemeClr val="bg1">
                    <a:lumMod val="50000"/>
                  </a:schemeClr>
                </a:solidFill>
                <a:effectLst/>
                <a:latin typeface="+mn-lt"/>
                <a:ea typeface="+mn-ea"/>
                <a:cs typeface="+mn-cs"/>
              </a:rPr>
              <a:t>On the Format or Shape Format tab, select Shape Fill (if you're coloring a shape) or Text Fill (if you're coloring text).</a:t>
            </a:r>
            <a:br>
              <a:rPr lang="en-US" sz="900" b="0" i="0" u="none" strike="noStrike" kern="1200" dirty="0">
                <a:solidFill>
                  <a:schemeClr val="bg1">
                    <a:lumMod val="50000"/>
                  </a:schemeClr>
                </a:solidFill>
                <a:effectLst/>
                <a:latin typeface="+mn-lt"/>
                <a:ea typeface="+mn-ea"/>
                <a:cs typeface="+mn-cs"/>
              </a:rPr>
            </a:br>
            <a:br>
              <a:rPr lang="en-US" sz="900" b="0" i="0" u="none" strike="noStrike" kern="1200" dirty="0">
                <a:solidFill>
                  <a:schemeClr val="bg1">
                    <a:lumMod val="50000"/>
                  </a:schemeClr>
                </a:solidFill>
                <a:effectLst/>
                <a:latin typeface="+mn-lt"/>
                <a:ea typeface="+mn-ea"/>
                <a:cs typeface="+mn-cs"/>
              </a:rPr>
            </a:br>
            <a:r>
              <a:rPr lang="en-US" sz="900" b="0" i="0" u="none" strike="noStrike" kern="1200" dirty="0">
                <a:solidFill>
                  <a:schemeClr val="bg1">
                    <a:lumMod val="50000"/>
                  </a:schemeClr>
                </a:solidFill>
                <a:effectLst/>
                <a:latin typeface="+mn-lt"/>
                <a:ea typeface="+mn-ea"/>
                <a:cs typeface="+mn-cs"/>
              </a:rPr>
              <a:t>The mouse pointer turns into an eyedropper tool</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dirty="0">
                <a:solidFill>
                  <a:schemeClr val="bg1">
                    <a:lumMod val="50000"/>
                  </a:schemeClr>
                </a:solidFill>
                <a:effectLst/>
                <a:latin typeface="Segoe UI"/>
              </a:rPr>
              <a:t>As you move your pointer around onscreen, a live preview of the color you're pointing at appears. Hover or pause on a color to see its RGB (Red Green Blue) color coordinates.</a:t>
            </a:r>
          </a:p>
          <a:p>
            <a:pPr marL="228600" marR="0" indent="-228600" algn="l" defTabSz="457200" rtl="0" eaLnBrk="1" fontAlgn="auto" latinLnBrk="0" hangingPunct="1">
              <a:lnSpc>
                <a:spcPct val="100000"/>
              </a:lnSpc>
              <a:spcBef>
                <a:spcPts val="0"/>
              </a:spcBef>
              <a:spcAft>
                <a:spcPts val="600"/>
              </a:spcAft>
              <a:buClrTx/>
              <a:buSzTx/>
              <a:buFont typeface="+mj-lt"/>
              <a:buAutoNum type="arabicPeriod"/>
              <a:tabLst/>
              <a:defRPr/>
            </a:pPr>
            <a:r>
              <a:rPr lang="en-US" sz="900" b="0" i="0" u="none" strike="noStrike" kern="1200" dirty="0">
                <a:solidFill>
                  <a:schemeClr val="bg1">
                    <a:lumMod val="50000"/>
                  </a:schemeClr>
                </a:solidFill>
                <a:effectLst/>
                <a:latin typeface="+mn-lt"/>
                <a:ea typeface="+mn-ea"/>
                <a:cs typeface="+mn-cs"/>
              </a:rPr>
              <a:t>Using the eyedropper, click the color you want to match; it's immediately applied to the selected shape or object.</a:t>
            </a:r>
          </a:p>
          <a:p>
            <a:pPr marL="228600" indent="-228600">
              <a:spcAft>
                <a:spcPts val="600"/>
              </a:spcAft>
              <a:buFont typeface="+mj-lt"/>
              <a:buAutoNum type="arabicPeriod"/>
            </a:pPr>
            <a:endParaRPr lang="en-US" sz="900" b="0" i="0" u="none" strike="noStrike" kern="1200" dirty="0">
              <a:solidFill>
                <a:schemeClr val="bg1">
                  <a:lumMod val="50000"/>
                </a:schemeClr>
              </a:solidFill>
              <a:effectLst/>
              <a:latin typeface="+mn-lt"/>
              <a:ea typeface="+mn-ea"/>
              <a:cs typeface="+mn-cs"/>
            </a:endParaRPr>
          </a:p>
          <a:p>
            <a:pPr>
              <a:spcAft>
                <a:spcPts val="600"/>
              </a:spcAft>
            </a:pPr>
            <a:endParaRPr lang="en-US" sz="900" dirty="0">
              <a:solidFill>
                <a:schemeClr val="bg1">
                  <a:lumMod val="50000"/>
                </a:schemeClr>
              </a:solidFill>
            </a:endParaRPr>
          </a:p>
        </p:txBody>
      </p:sp>
      <p:pic>
        <p:nvPicPr>
          <p:cNvPr id="77" name="Picture 76">
            <a:extLst>
              <a:ext uri="{FF2B5EF4-FFF2-40B4-BE49-F238E27FC236}">
                <a16:creationId xmlns:a16="http://schemas.microsoft.com/office/drawing/2014/main" id="{37E5A4B6-43AF-4D64-86D9-28723B4C4276}"/>
              </a:ext>
            </a:extLst>
          </p:cNvPr>
          <p:cNvPicPr>
            <a:picLocks noChangeAspect="1"/>
          </p:cNvPicPr>
          <p:nvPr userDrawn="1"/>
        </p:nvPicPr>
        <p:blipFill>
          <a:blip r:embed="rId37"/>
          <a:stretch>
            <a:fillRect/>
          </a:stretch>
        </p:blipFill>
        <p:spPr>
          <a:xfrm>
            <a:off x="14012244" y="4384548"/>
            <a:ext cx="1088171" cy="1611330"/>
          </a:xfrm>
          <a:prstGeom prst="rect">
            <a:avLst/>
          </a:prstGeom>
        </p:spPr>
      </p:pic>
    </p:spTree>
    <p:extLst>
      <p:ext uri="{BB962C8B-B14F-4D97-AF65-F5344CB8AC3E}">
        <p14:creationId xmlns:p14="http://schemas.microsoft.com/office/powerpoint/2010/main" val="2822682312"/>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 id="2147484115" r:id="rId14"/>
    <p:sldLayoutId id="2147484116" r:id="rId15"/>
    <p:sldLayoutId id="2147484117" r:id="rId16"/>
    <p:sldLayoutId id="2147484118" r:id="rId17"/>
    <p:sldLayoutId id="2147484119" r:id="rId18"/>
    <p:sldLayoutId id="2147484120" r:id="rId19"/>
    <p:sldLayoutId id="2147484121" r:id="rId20"/>
    <p:sldLayoutId id="2147484122" r:id="rId21"/>
    <p:sldLayoutId id="2147484123" r:id="rId22"/>
    <p:sldLayoutId id="2147484124" r:id="rId23"/>
    <p:sldLayoutId id="2147484125" r:id="rId24"/>
    <p:sldLayoutId id="2147484126" r:id="rId25"/>
    <p:sldLayoutId id="2147484127" r:id="rId26"/>
    <p:sldLayoutId id="2147484128" r:id="rId27"/>
    <p:sldLayoutId id="2147484129" r:id="rId28"/>
    <p:sldLayoutId id="2147484130" r:id="rId29"/>
    <p:sldLayoutId id="2147484131" r:id="rId30"/>
    <p:sldLayoutId id="2147484132" r:id="rId31"/>
    <p:sldLayoutId id="2147484133" r:id="rId32"/>
    <p:sldLayoutId id="2147484134" r:id="rId33"/>
    <p:sldLayoutId id="2147484135"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75000"/>
        </a:lnSpc>
        <a:spcBef>
          <a:spcPct val="0"/>
        </a:spcBef>
        <a:buNone/>
        <a:defRPr sz="3400" b="0" kern="1200" cap="none" baseline="0">
          <a:solidFill>
            <a:schemeClr val="tx2"/>
          </a:solidFill>
          <a:latin typeface="+mj-lt"/>
          <a:ea typeface="+mj-ea"/>
          <a:cs typeface="Calibri" panose="020F0502020204030204" pitchFamily="34" charset="0"/>
        </a:defRPr>
      </a:lvl1pPr>
    </p:titleStyle>
    <p:body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16">
          <p15:clr>
            <a:srgbClr val="F26B43"/>
          </p15:clr>
        </p15:guide>
        <p15:guide id="2" pos="7296">
          <p15:clr>
            <a:srgbClr val="F26B43"/>
          </p15:clr>
        </p15:guide>
        <p15:guide id="3" pos="384">
          <p15:clr>
            <a:srgbClr val="F26B43"/>
          </p15:clr>
        </p15:guide>
        <p15:guide id="4" orient="horz" pos="408">
          <p15:clr>
            <a:srgbClr val="F26B43"/>
          </p15:clr>
        </p15:guide>
        <p15:guide id="5" orient="horz" pos="792">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6.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11.jfif"/></Relationships>
</file>

<file path=ppt/slides/_rels/slide6.xml.rels><?xml version="1.0" encoding="UTF-8" standalone="yes"?>
<Relationships xmlns="http://schemas.openxmlformats.org/package/2006/relationships"><Relationship Id="rId3" Type="http://schemas.openxmlformats.org/officeDocument/2006/relationships/hyperlink" Target="https://www.aiim.org/pdfdocuments/IW-Paper-Wars-2013.pdf" TargetMode="External"/><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2.xml"/><Relationship Id="rId7" Type="http://schemas.openxmlformats.org/officeDocument/2006/relationships/image" Target="../media/image14.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3.xml"/><Relationship Id="rId4"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13" Type="http://schemas.microsoft.com/office/2007/relationships/hdphoto" Target="../media/hdphoto5.wdp"/><Relationship Id="rId3" Type="http://schemas.openxmlformats.org/officeDocument/2006/relationships/image" Target="../media/image16.png"/><Relationship Id="rId7" Type="http://schemas.microsoft.com/office/2007/relationships/hdphoto" Target="../media/hdphoto2.wdp"/><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91.xml"/><Relationship Id="rId6" Type="http://schemas.openxmlformats.org/officeDocument/2006/relationships/image" Target="../media/image18.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20.png"/><Relationship Id="rId4" Type="http://schemas.openxmlformats.org/officeDocument/2006/relationships/image" Target="../media/image17.png"/><Relationship Id="rId9" Type="http://schemas.microsoft.com/office/2007/relationships/hdphoto" Target="../media/hdphoto3.wdp"/><Relationship Id="rId14" Type="http://schemas.openxmlformats.org/officeDocument/2006/relationships/image" Target="../media/image2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29.png"/><Relationship Id="rId3" Type="http://schemas.openxmlformats.org/officeDocument/2006/relationships/tags" Target="../tags/tag4.xml"/><Relationship Id="rId7" Type="http://schemas.openxmlformats.org/officeDocument/2006/relationships/oleObject" Target="../embeddings/oleObject2.bin"/><Relationship Id="rId12" Type="http://schemas.openxmlformats.org/officeDocument/2006/relationships/image" Target="../media/image28.png"/><Relationship Id="rId2" Type="http://schemas.openxmlformats.org/officeDocument/2006/relationships/tags" Target="../tags/tag3.xml"/><Relationship Id="rId16" Type="http://schemas.openxmlformats.org/officeDocument/2006/relationships/image" Target="../media/image32.png"/><Relationship Id="rId1" Type="http://schemas.openxmlformats.org/officeDocument/2006/relationships/vmlDrawing" Target="../drawings/vmlDrawing2.vml"/><Relationship Id="rId6" Type="http://schemas.openxmlformats.org/officeDocument/2006/relationships/image" Target="../media/image10.png"/><Relationship Id="rId11" Type="http://schemas.openxmlformats.org/officeDocument/2006/relationships/image" Target="../media/image27.png"/><Relationship Id="rId5" Type="http://schemas.openxmlformats.org/officeDocument/2006/relationships/image" Target="../media/image24.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slideLayout" Target="../slideLayouts/slideLayout20.xml"/><Relationship Id="rId9" Type="http://schemas.openxmlformats.org/officeDocument/2006/relationships/image" Target="../media/image25.jpeg"/><Relationship Id="rId1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17.xml"/><Relationship Id="rId6" Type="http://schemas.openxmlformats.org/officeDocument/2006/relationships/image" Target="../media/image37.jp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3.jp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51.png"/><Relationship Id="rId3" Type="http://schemas.openxmlformats.org/officeDocument/2006/relationships/image" Target="../media/image44.png"/><Relationship Id="rId7" Type="http://schemas.openxmlformats.org/officeDocument/2006/relationships/image" Target="../media/image46.png"/><Relationship Id="rId12" Type="http://schemas.openxmlformats.org/officeDocument/2006/relationships/image" Target="../media/image50.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49.jpg"/><Relationship Id="rId5" Type="http://schemas.openxmlformats.org/officeDocument/2006/relationships/image" Target="../media/image45.png"/><Relationship Id="rId10" Type="http://schemas.openxmlformats.org/officeDocument/2006/relationships/image" Target="../media/image48.jpg"/><Relationship Id="rId4" Type="http://schemas.microsoft.com/office/2007/relationships/hdphoto" Target="../media/hdphoto6.wdp"/><Relationship Id="rId9" Type="http://schemas.openxmlformats.org/officeDocument/2006/relationships/image" Target="../media/image47.jpg"/></Relationships>
</file>

<file path=ppt/slides/_rels/slide1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1.jfif"/></Relationships>
</file>

<file path=ppt/slides/_rels/slide2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hyperlink" Target="https://sw.aveva.com/success-stories/ascen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https://sw.aveva.com/webinars/discover-how-kwik-trip-improved-food-safety-and-quality-management"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5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36">
            <a:extLst>
              <a:ext uri="{FF2B5EF4-FFF2-40B4-BE49-F238E27FC236}">
                <a16:creationId xmlns:a16="http://schemas.microsoft.com/office/drawing/2014/main" id="{F2065503-C1B3-4DA2-A4A4-4D2EF270B6F4}"/>
              </a:ext>
            </a:extLst>
          </p:cNvPr>
          <p:cNvSpPr>
            <a:spLocks noGrp="1"/>
          </p:cNvSpPr>
          <p:nvPr>
            <p:ph type="body" sz="quarter" idx="16"/>
          </p:nvPr>
        </p:nvSpPr>
        <p:spPr/>
        <p:txBody>
          <a:bodyPr/>
          <a:lstStyle/>
          <a:p>
            <a:r>
              <a:rPr lang="en-US" dirty="0"/>
              <a:t>Advanced workflow management and mobile solution for the digital transformation of industrial work processes and standard operating procedures </a:t>
            </a:r>
          </a:p>
          <a:p>
            <a:endParaRPr lang="en-US" dirty="0"/>
          </a:p>
        </p:txBody>
      </p:sp>
      <p:sp>
        <p:nvSpPr>
          <p:cNvPr id="36" name="Text Placeholder 35">
            <a:extLst>
              <a:ext uri="{FF2B5EF4-FFF2-40B4-BE49-F238E27FC236}">
                <a16:creationId xmlns:a16="http://schemas.microsoft.com/office/drawing/2014/main" id="{84733497-14DE-4D90-B587-C4B3B9F3F32C}"/>
              </a:ext>
            </a:extLst>
          </p:cNvPr>
          <p:cNvSpPr>
            <a:spLocks noGrp="1"/>
          </p:cNvSpPr>
          <p:nvPr>
            <p:ph type="body" sz="quarter" idx="12"/>
          </p:nvPr>
        </p:nvSpPr>
        <p:spPr/>
        <p:txBody>
          <a:bodyPr/>
          <a:lstStyle/>
          <a:p>
            <a:r>
              <a:rPr lang="en-US" dirty="0"/>
              <a:t>AVEVA Work Tasks</a:t>
            </a:r>
          </a:p>
        </p:txBody>
      </p:sp>
      <p:sp>
        <p:nvSpPr>
          <p:cNvPr id="5" name="Footer Placeholder 4">
            <a:extLst>
              <a:ext uri="{FF2B5EF4-FFF2-40B4-BE49-F238E27FC236}">
                <a16:creationId xmlns:a16="http://schemas.microsoft.com/office/drawing/2014/main" id="{09AECE7A-3E8B-494A-8C0E-E5C05E352D61}"/>
              </a:ext>
            </a:extLst>
          </p:cNvPr>
          <p:cNvSpPr>
            <a:spLocks noGrp="1"/>
          </p:cNvSpPr>
          <p:nvPr>
            <p:ph type="ftr" sz="quarter" idx="3"/>
          </p:nvPr>
        </p:nvSpPr>
        <p:spPr/>
        <p:txBody>
          <a:bodyPr/>
          <a:lstStyle/>
          <a:p>
            <a:r>
              <a:rPr lang="en-GB" dirty="0"/>
              <a:t>© 2020 AVEVA Group plc and its subsidiaries. All rights reserved.</a:t>
            </a:r>
          </a:p>
        </p:txBody>
      </p:sp>
      <p:sp>
        <p:nvSpPr>
          <p:cNvPr id="38" name="Text Placeholder 37">
            <a:extLst>
              <a:ext uri="{FF2B5EF4-FFF2-40B4-BE49-F238E27FC236}">
                <a16:creationId xmlns:a16="http://schemas.microsoft.com/office/drawing/2014/main" id="{72A69C42-650F-431A-966F-EA704A0516E1}"/>
              </a:ext>
            </a:extLst>
          </p:cNvPr>
          <p:cNvSpPr>
            <a:spLocks noGrp="1"/>
          </p:cNvSpPr>
          <p:nvPr>
            <p:ph type="body" sz="quarter" idx="19"/>
          </p:nvPr>
        </p:nvSpPr>
        <p:spPr/>
        <p:txBody>
          <a:bodyPr/>
          <a:lstStyle/>
          <a:p>
            <a:endParaRPr lang="en-US"/>
          </a:p>
        </p:txBody>
      </p:sp>
      <p:sp>
        <p:nvSpPr>
          <p:cNvPr id="39" name="Text Placeholder 38">
            <a:extLst>
              <a:ext uri="{FF2B5EF4-FFF2-40B4-BE49-F238E27FC236}">
                <a16:creationId xmlns:a16="http://schemas.microsoft.com/office/drawing/2014/main" id="{6481AA49-09C0-42DF-86B5-EF39DA695ACD}"/>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3234903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E156751-D4D2-4FB5-A41D-23781B11106A}"/>
              </a:ext>
            </a:extLst>
          </p:cNvPr>
          <p:cNvSpPr>
            <a:spLocks noGrp="1"/>
          </p:cNvSpPr>
          <p:nvPr>
            <p:ph type="body" sz="quarter" idx="18"/>
          </p:nvPr>
        </p:nvSpPr>
        <p:spPr>
          <a:xfrm>
            <a:off x="611123" y="2747266"/>
            <a:ext cx="9285352" cy="1097257"/>
          </a:xfrm>
        </p:spPr>
        <p:txBody>
          <a:bodyPr/>
          <a:lstStyle/>
          <a:p>
            <a:r>
              <a:rPr lang="en-US" dirty="0"/>
              <a:t>AVEVA Work Tasks at a glance </a:t>
            </a:r>
          </a:p>
        </p:txBody>
      </p:sp>
      <p:sp>
        <p:nvSpPr>
          <p:cNvPr id="7" name="Text Placeholder 6">
            <a:extLst>
              <a:ext uri="{FF2B5EF4-FFF2-40B4-BE49-F238E27FC236}">
                <a16:creationId xmlns:a16="http://schemas.microsoft.com/office/drawing/2014/main" id="{C24723B9-4D11-4051-8E2D-87394DEFCD86}"/>
              </a:ext>
            </a:extLst>
          </p:cNvPr>
          <p:cNvSpPr>
            <a:spLocks noGrp="1"/>
          </p:cNvSpPr>
          <p:nvPr>
            <p:ph type="body" sz="quarter" idx="25"/>
          </p:nvPr>
        </p:nvSpPr>
        <p:spPr/>
        <p:txBody>
          <a:bodyPr/>
          <a:lstStyle/>
          <a:p>
            <a:endParaRPr lang="en-US"/>
          </a:p>
        </p:txBody>
      </p:sp>
      <p:sp>
        <p:nvSpPr>
          <p:cNvPr id="6" name="Footer Placeholder 5">
            <a:extLst>
              <a:ext uri="{FF2B5EF4-FFF2-40B4-BE49-F238E27FC236}">
                <a16:creationId xmlns:a16="http://schemas.microsoft.com/office/drawing/2014/main" id="{FE5C50B3-5A3C-409D-A2F9-EA4238B19DB2}"/>
              </a:ext>
            </a:extLst>
          </p:cNvPr>
          <p:cNvSpPr>
            <a:spLocks noGrp="1"/>
          </p:cNvSpPr>
          <p:nvPr>
            <p:ph type="ftr" sz="quarter" idx="27"/>
          </p:nvPr>
        </p:nvSpPr>
        <p:spPr/>
        <p:txBody>
          <a:bodyPr/>
          <a:lstStyle/>
          <a:p>
            <a:r>
              <a:rPr lang="en-US"/>
              <a:t>For Internal Use Only. ©2020 AVEVA Group plc and its subsidiaries. All rights reserved.</a:t>
            </a:r>
            <a:endParaRPr lang="en-GB"/>
          </a:p>
        </p:txBody>
      </p:sp>
      <p:sp>
        <p:nvSpPr>
          <p:cNvPr id="8" name="Text Placeholder 7">
            <a:extLst>
              <a:ext uri="{FF2B5EF4-FFF2-40B4-BE49-F238E27FC236}">
                <a16:creationId xmlns:a16="http://schemas.microsoft.com/office/drawing/2014/main" id="{A940659F-5437-4CE0-91CA-1BBCF4AFA550}"/>
              </a:ext>
            </a:extLst>
          </p:cNvPr>
          <p:cNvSpPr>
            <a:spLocks noGrp="1"/>
          </p:cNvSpPr>
          <p:nvPr>
            <p:ph type="body" sz="quarter" idx="29"/>
          </p:nvPr>
        </p:nvSpPr>
        <p:spPr/>
        <p:txBody>
          <a:bodyPr/>
          <a:lstStyle/>
          <a:p>
            <a:endParaRPr lang="en-US"/>
          </a:p>
        </p:txBody>
      </p:sp>
    </p:spTree>
    <p:extLst>
      <p:ext uri="{BB962C8B-B14F-4D97-AF65-F5344CB8AC3E}">
        <p14:creationId xmlns:p14="http://schemas.microsoft.com/office/powerpoint/2010/main" val="89920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id="{3A3D7F3A-0E68-4CE7-B6DF-9C166369C0DA}"/>
              </a:ext>
            </a:extLst>
          </p:cNvPr>
          <p:cNvSpPr>
            <a:spLocks noGrp="1"/>
          </p:cNvSpPr>
          <p:nvPr>
            <p:ph type="body" sz="quarter" idx="13"/>
          </p:nvPr>
        </p:nvSpPr>
        <p:spPr/>
        <p:txBody>
          <a:bodyPr/>
          <a:lstStyle/>
          <a:p>
            <a:r>
              <a:rPr lang="en-US" dirty="0"/>
              <a:t>What is it?</a:t>
            </a:r>
          </a:p>
        </p:txBody>
      </p:sp>
      <p:pic>
        <p:nvPicPr>
          <p:cNvPr id="20" name="Bildplatzhalter 19">
            <a:extLst>
              <a:ext uri="{FF2B5EF4-FFF2-40B4-BE49-F238E27FC236}">
                <a16:creationId xmlns:a16="http://schemas.microsoft.com/office/drawing/2014/main" id="{15F07AB8-9EAC-4C48-AB0E-1DE243167E7B}"/>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6705" r="16705"/>
          <a:stretch>
            <a:fillRect/>
          </a:stretch>
        </p:blipFill>
        <p:spPr>
          <a:xfrm>
            <a:off x="6784156" y="-695"/>
            <a:ext cx="5407844" cy="6090804"/>
          </a:xfrm>
        </p:spPr>
      </p:pic>
      <p:sp>
        <p:nvSpPr>
          <p:cNvPr id="14" name="Titel 13">
            <a:extLst>
              <a:ext uri="{FF2B5EF4-FFF2-40B4-BE49-F238E27FC236}">
                <a16:creationId xmlns:a16="http://schemas.microsoft.com/office/drawing/2014/main" id="{76B7F633-485F-485A-B7FD-A0B8E308D744}"/>
              </a:ext>
            </a:extLst>
          </p:cNvPr>
          <p:cNvSpPr>
            <a:spLocks noGrp="1"/>
          </p:cNvSpPr>
          <p:nvPr>
            <p:ph type="title"/>
          </p:nvPr>
        </p:nvSpPr>
        <p:spPr/>
        <p:txBody>
          <a:bodyPr/>
          <a:lstStyle/>
          <a:p>
            <a:r>
              <a:rPr lang="en-US" dirty="0"/>
              <a:t>AVEVA Work Tasks</a:t>
            </a:r>
          </a:p>
        </p:txBody>
      </p:sp>
      <p:sp>
        <p:nvSpPr>
          <p:cNvPr id="3" name="Fußzeilenplatzhalter 2">
            <a:extLst>
              <a:ext uri="{FF2B5EF4-FFF2-40B4-BE49-F238E27FC236}">
                <a16:creationId xmlns:a16="http://schemas.microsoft.com/office/drawing/2014/main" id="{FF93CA59-F93D-4C03-A7D4-D1776CE8C567}"/>
              </a:ext>
            </a:extLst>
          </p:cNvPr>
          <p:cNvSpPr>
            <a:spLocks noGrp="1"/>
          </p:cNvSpPr>
          <p:nvPr>
            <p:ph type="ftr" sz="quarter" idx="22"/>
          </p:nvPr>
        </p:nvSpPr>
        <p:spPr/>
        <p:txBody>
          <a:bodyPr/>
          <a:lstStyle/>
          <a:p>
            <a:r>
              <a:rPr lang="en-GB" dirty="0"/>
              <a:t>© 2020 AVEVA Group plc and its subsidiaries. All rights reserved.</a:t>
            </a:r>
          </a:p>
        </p:txBody>
      </p:sp>
      <p:sp>
        <p:nvSpPr>
          <p:cNvPr id="18" name="Inhaltsplatzhalter 17">
            <a:extLst>
              <a:ext uri="{FF2B5EF4-FFF2-40B4-BE49-F238E27FC236}">
                <a16:creationId xmlns:a16="http://schemas.microsoft.com/office/drawing/2014/main" id="{CB27C4BF-9B7A-4D68-B6B5-5B877B8A590A}"/>
              </a:ext>
            </a:extLst>
          </p:cNvPr>
          <p:cNvSpPr>
            <a:spLocks noGrp="1"/>
          </p:cNvSpPr>
          <p:nvPr>
            <p:ph sz="quarter" idx="24"/>
          </p:nvPr>
        </p:nvSpPr>
        <p:spPr>
          <a:xfrm>
            <a:off x="609600" y="1920240"/>
            <a:ext cx="5676900" cy="4467860"/>
          </a:xfrm>
        </p:spPr>
        <p:txBody>
          <a:bodyPr>
            <a:normAutofit fontScale="70000" lnSpcReduction="20000"/>
          </a:bodyPr>
          <a:lstStyle/>
          <a:p>
            <a:r>
              <a:rPr lang="en-GB" sz="3100" dirty="0"/>
              <a:t>A digital framework to model, execute, monitor and analyse industrial work processes and standard operating procedures for:</a:t>
            </a:r>
          </a:p>
          <a:p>
            <a:pPr lvl="1"/>
            <a:r>
              <a:rPr lang="en-GB" sz="2300" b="1" dirty="0"/>
              <a:t>Replacing inefficient Paperwork </a:t>
            </a:r>
            <a:r>
              <a:rPr lang="en-GB" sz="2300" dirty="0"/>
              <a:t>with a digital user experience and workflow automation</a:t>
            </a:r>
          </a:p>
          <a:p>
            <a:pPr lvl="1"/>
            <a:r>
              <a:rPr lang="en-GB" sz="2300" b="1" dirty="0"/>
              <a:t>Empowering Workers </a:t>
            </a:r>
            <a:r>
              <a:rPr lang="en-GB" sz="2300" dirty="0"/>
              <a:t>to execute work and data collection tasks more efficient, collaborative  and secure</a:t>
            </a:r>
          </a:p>
          <a:p>
            <a:pPr lvl="1"/>
            <a:r>
              <a:rPr lang="en-US" sz="2300" b="1" dirty="0"/>
              <a:t>Connecting Workers </a:t>
            </a:r>
            <a:r>
              <a:rPr lang="en-US" sz="2300" dirty="0"/>
              <a:t>with orchestrated access to assigned tasks and related context information</a:t>
            </a:r>
            <a:endParaRPr lang="en-GB" sz="2300" dirty="0"/>
          </a:p>
          <a:p>
            <a:pPr lvl="1"/>
            <a:r>
              <a:rPr lang="en-GB" sz="2300" b="1" dirty="0"/>
              <a:t>Reducing noncompliance Risks </a:t>
            </a:r>
            <a:r>
              <a:rPr lang="en-GB" sz="2300" dirty="0"/>
              <a:t>and human error through procedural enforcement, data entry validation for triggering corrective actions and with a full audit trail</a:t>
            </a:r>
          </a:p>
          <a:p>
            <a:pPr lvl="1"/>
            <a:r>
              <a:rPr lang="en-GB" sz="2300" b="1" dirty="0"/>
              <a:t>Continuously Improving </a:t>
            </a:r>
            <a:r>
              <a:rPr lang="en-GB" sz="2300" dirty="0"/>
              <a:t>processes and procedures with notifications and visibility into work execution issues and performance KPI’s</a:t>
            </a:r>
            <a:endParaRPr lang="en-US" dirty="0"/>
          </a:p>
        </p:txBody>
      </p:sp>
      <p:pic>
        <p:nvPicPr>
          <p:cNvPr id="22" name="Onlinebild-Platzhalter 21">
            <a:extLst>
              <a:ext uri="{FF2B5EF4-FFF2-40B4-BE49-F238E27FC236}">
                <a16:creationId xmlns:a16="http://schemas.microsoft.com/office/drawing/2014/main" id="{7F1B0792-9DCE-4A18-8592-0EA4C4E22D31}"/>
              </a:ext>
            </a:extLst>
          </p:cNvPr>
          <p:cNvPicPr>
            <a:picLocks noGrp="1" noChangeAspect="1"/>
          </p:cNvPicPr>
          <p:nvPr>
            <p:ph type="clipArt" sz="quarter" idx="20"/>
          </p:nvPr>
        </p:nvPicPr>
        <p:blipFill>
          <a:blip r:embed="rId3">
            <a:extLst>
              <a:ext uri="{28A0092B-C50C-407E-A947-70E740481C1C}">
                <a14:useLocalDpi xmlns:a14="http://schemas.microsoft.com/office/drawing/2010/main" val="0"/>
              </a:ext>
            </a:extLst>
          </a:blip>
          <a:stretch>
            <a:fillRect/>
          </a:stretch>
        </p:blipFill>
        <p:spPr>
          <a:xfrm>
            <a:off x="11100616" y="1748091"/>
            <a:ext cx="963567" cy="1899317"/>
          </a:xfrm>
        </p:spPr>
      </p:pic>
      <p:pic>
        <p:nvPicPr>
          <p:cNvPr id="8" name="Picture 6">
            <a:extLst>
              <a:ext uri="{FF2B5EF4-FFF2-40B4-BE49-F238E27FC236}">
                <a16:creationId xmlns:a16="http://schemas.microsoft.com/office/drawing/2014/main" id="{01435474-550B-4C67-BB04-9B86EFA109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4157" y="4459072"/>
            <a:ext cx="5407843" cy="3041912"/>
          </a:xfrm>
          <a:prstGeom prst="rect">
            <a:avLst/>
          </a:prstGeom>
        </p:spPr>
      </p:pic>
    </p:spTree>
    <p:extLst>
      <p:ext uri="{BB962C8B-B14F-4D97-AF65-F5344CB8AC3E}">
        <p14:creationId xmlns:p14="http://schemas.microsoft.com/office/powerpoint/2010/main" val="1979691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E156751-D4D2-4FB5-A41D-23781B11106A}"/>
              </a:ext>
            </a:extLst>
          </p:cNvPr>
          <p:cNvSpPr>
            <a:spLocks noGrp="1"/>
          </p:cNvSpPr>
          <p:nvPr>
            <p:ph type="body" sz="quarter" idx="18"/>
          </p:nvPr>
        </p:nvSpPr>
        <p:spPr>
          <a:xfrm>
            <a:off x="611123" y="2747266"/>
            <a:ext cx="9285352" cy="1097257"/>
          </a:xfrm>
        </p:spPr>
        <p:txBody>
          <a:bodyPr/>
          <a:lstStyle/>
          <a:p>
            <a:r>
              <a:rPr lang="en-US" dirty="0"/>
              <a:t>Industrial Standard Operating Procedure Challenges</a:t>
            </a:r>
          </a:p>
        </p:txBody>
      </p:sp>
      <p:sp>
        <p:nvSpPr>
          <p:cNvPr id="7" name="Text Placeholder 6">
            <a:extLst>
              <a:ext uri="{FF2B5EF4-FFF2-40B4-BE49-F238E27FC236}">
                <a16:creationId xmlns:a16="http://schemas.microsoft.com/office/drawing/2014/main" id="{C24723B9-4D11-4051-8E2D-87394DEFCD86}"/>
              </a:ext>
            </a:extLst>
          </p:cNvPr>
          <p:cNvSpPr>
            <a:spLocks noGrp="1"/>
          </p:cNvSpPr>
          <p:nvPr>
            <p:ph type="body" sz="quarter" idx="25"/>
          </p:nvPr>
        </p:nvSpPr>
        <p:spPr/>
        <p:txBody>
          <a:bodyPr/>
          <a:lstStyle/>
          <a:p>
            <a:endParaRPr lang="en-US"/>
          </a:p>
        </p:txBody>
      </p:sp>
      <p:sp>
        <p:nvSpPr>
          <p:cNvPr id="6" name="Footer Placeholder 5">
            <a:extLst>
              <a:ext uri="{FF2B5EF4-FFF2-40B4-BE49-F238E27FC236}">
                <a16:creationId xmlns:a16="http://schemas.microsoft.com/office/drawing/2014/main" id="{FE5C50B3-5A3C-409D-A2F9-EA4238B19DB2}"/>
              </a:ext>
            </a:extLst>
          </p:cNvPr>
          <p:cNvSpPr>
            <a:spLocks noGrp="1"/>
          </p:cNvSpPr>
          <p:nvPr>
            <p:ph type="ftr" sz="quarter" idx="27"/>
          </p:nvPr>
        </p:nvSpPr>
        <p:spPr/>
        <p:txBody>
          <a:bodyPr/>
          <a:lstStyle/>
          <a:p>
            <a:r>
              <a:rPr lang="en-US" dirty="0"/>
              <a:t>©2020 AVEVA Group plc and its subsidiaries. All rights reserved.</a:t>
            </a:r>
            <a:endParaRPr lang="en-GB" dirty="0"/>
          </a:p>
        </p:txBody>
      </p:sp>
      <p:sp>
        <p:nvSpPr>
          <p:cNvPr id="8" name="Text Placeholder 7">
            <a:extLst>
              <a:ext uri="{FF2B5EF4-FFF2-40B4-BE49-F238E27FC236}">
                <a16:creationId xmlns:a16="http://schemas.microsoft.com/office/drawing/2014/main" id="{A940659F-5437-4CE0-91CA-1BBCF4AFA550}"/>
              </a:ext>
            </a:extLst>
          </p:cNvPr>
          <p:cNvSpPr>
            <a:spLocks noGrp="1"/>
          </p:cNvSpPr>
          <p:nvPr>
            <p:ph type="body" sz="quarter" idx="29"/>
          </p:nvPr>
        </p:nvSpPr>
        <p:spPr/>
        <p:txBody>
          <a:bodyPr/>
          <a:lstStyle/>
          <a:p>
            <a:endParaRPr lang="en-US"/>
          </a:p>
        </p:txBody>
      </p:sp>
    </p:spTree>
    <p:extLst>
      <p:ext uri="{BB962C8B-B14F-4D97-AF65-F5344CB8AC3E}">
        <p14:creationId xmlns:p14="http://schemas.microsoft.com/office/powerpoint/2010/main" val="146012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2588D5-2249-4E63-9CB9-3F7B9677A83B}"/>
              </a:ext>
            </a:extLst>
          </p:cNvPr>
          <p:cNvSpPr>
            <a:spLocks noGrp="1"/>
          </p:cNvSpPr>
          <p:nvPr>
            <p:ph type="body" sz="quarter" idx="13"/>
          </p:nvPr>
        </p:nvSpPr>
        <p:spPr/>
        <p:txBody>
          <a:bodyPr/>
          <a:lstStyle/>
          <a:p>
            <a:r>
              <a:rPr lang="en-US" dirty="0"/>
              <a:t>Often authored in Microsoft Word and printed out on Paper for Execution today</a:t>
            </a:r>
          </a:p>
        </p:txBody>
      </p:sp>
      <p:sp>
        <p:nvSpPr>
          <p:cNvPr id="2" name="Title 1">
            <a:extLst>
              <a:ext uri="{FF2B5EF4-FFF2-40B4-BE49-F238E27FC236}">
                <a16:creationId xmlns:a16="http://schemas.microsoft.com/office/drawing/2014/main" id="{5A763D5E-153B-4ACC-B52F-0103C6109C5D}"/>
              </a:ext>
            </a:extLst>
          </p:cNvPr>
          <p:cNvSpPr>
            <a:spLocks noGrp="1"/>
          </p:cNvSpPr>
          <p:nvPr>
            <p:ph type="title"/>
          </p:nvPr>
        </p:nvSpPr>
        <p:spPr/>
        <p:txBody>
          <a:bodyPr/>
          <a:lstStyle/>
          <a:p>
            <a:r>
              <a:rPr lang="en-US" dirty="0"/>
              <a:t>Standard Operating Procedures</a:t>
            </a:r>
          </a:p>
        </p:txBody>
      </p:sp>
      <p:pic>
        <p:nvPicPr>
          <p:cNvPr id="5" name="Picture 4">
            <a:extLst>
              <a:ext uri="{FF2B5EF4-FFF2-40B4-BE49-F238E27FC236}">
                <a16:creationId xmlns:a16="http://schemas.microsoft.com/office/drawing/2014/main" id="{C3110722-F770-427F-BF25-9171B671B4C8}"/>
              </a:ext>
            </a:extLst>
          </p:cNvPr>
          <p:cNvPicPr>
            <a:picLocks noChangeAspect="1"/>
          </p:cNvPicPr>
          <p:nvPr/>
        </p:nvPicPr>
        <p:blipFill>
          <a:blip r:embed="rId3"/>
          <a:stretch>
            <a:fillRect/>
          </a:stretch>
        </p:blipFill>
        <p:spPr>
          <a:xfrm>
            <a:off x="609600" y="1784667"/>
            <a:ext cx="6755592" cy="4692741"/>
          </a:xfrm>
          <a:prstGeom prst="rect">
            <a:avLst/>
          </a:prstGeom>
        </p:spPr>
      </p:pic>
      <p:sp>
        <p:nvSpPr>
          <p:cNvPr id="6" name="Rectangle 5">
            <a:extLst>
              <a:ext uri="{FF2B5EF4-FFF2-40B4-BE49-F238E27FC236}">
                <a16:creationId xmlns:a16="http://schemas.microsoft.com/office/drawing/2014/main" id="{91E7D03D-349E-4829-B2CA-FEEEA5A6B1B8}"/>
              </a:ext>
            </a:extLst>
          </p:cNvPr>
          <p:cNvSpPr/>
          <p:nvPr/>
        </p:nvSpPr>
        <p:spPr>
          <a:xfrm>
            <a:off x="7638433" y="1780542"/>
            <a:ext cx="3942057" cy="2154436"/>
          </a:xfrm>
          <a:prstGeom prst="rect">
            <a:avLst/>
          </a:prstGeom>
        </p:spPr>
        <p:txBody>
          <a:bodyPr wrap="square" anchor="t">
            <a:spAutoFit/>
          </a:bodyPr>
          <a:lstStyle/>
          <a:p>
            <a:r>
              <a:rPr lang="en-US" dirty="0"/>
              <a:t>About Procedures:</a:t>
            </a:r>
          </a:p>
          <a:p>
            <a:pPr marL="342900" indent="-342900">
              <a:buFont typeface="Arial" panose="020B0604020202020204" pitchFamily="34" charset="0"/>
              <a:buChar char="•"/>
            </a:pPr>
            <a:r>
              <a:rPr lang="en-US" sz="1800" dirty="0"/>
              <a:t>Commonplace across all industries</a:t>
            </a:r>
          </a:p>
          <a:p>
            <a:pPr marL="342900" indent="-342900">
              <a:buFont typeface="Arial" panose="020B0604020202020204" pitchFamily="34" charset="0"/>
              <a:buChar char="•"/>
            </a:pPr>
            <a:r>
              <a:rPr lang="en-US" sz="1800" dirty="0"/>
              <a:t>Vary in complexity, e.g.</a:t>
            </a:r>
          </a:p>
          <a:p>
            <a:pPr marL="800100" lvl="1" indent="-342900">
              <a:buClr>
                <a:schemeClr val="bg2"/>
              </a:buClr>
              <a:buFont typeface="Arial" panose="020B0604020202020204" pitchFamily="34" charset="0"/>
              <a:buChar char="•"/>
            </a:pPr>
            <a:r>
              <a:rPr lang="en-US" sz="1600" dirty="0"/>
              <a:t>Safety, Environment &amp; Health</a:t>
            </a:r>
          </a:p>
          <a:p>
            <a:pPr marL="800100" lvl="1" indent="-342900">
              <a:buClr>
                <a:schemeClr val="bg2"/>
              </a:buClr>
              <a:buFont typeface="Arial" panose="020B0604020202020204" pitchFamily="34" charset="0"/>
              <a:buChar char="•"/>
            </a:pPr>
            <a:r>
              <a:rPr lang="en-US" sz="1600" dirty="0"/>
              <a:t>Checklists</a:t>
            </a:r>
          </a:p>
          <a:p>
            <a:pPr marL="800100" lvl="1" indent="-342900">
              <a:buClr>
                <a:schemeClr val="bg2"/>
              </a:buClr>
              <a:buFont typeface="Arial" panose="020B0604020202020204" pitchFamily="34" charset="0"/>
              <a:buChar char="•"/>
            </a:pPr>
            <a:r>
              <a:rPr lang="en-US" sz="1600" dirty="0"/>
              <a:t>Startup and Shutdown</a:t>
            </a:r>
          </a:p>
          <a:p>
            <a:pPr marL="800100" lvl="1" indent="-342900">
              <a:buClr>
                <a:schemeClr val="bg2"/>
              </a:buClr>
              <a:buFont typeface="Arial" panose="020B0604020202020204" pitchFamily="34" charset="0"/>
              <a:buChar char="•"/>
            </a:pPr>
            <a:r>
              <a:rPr lang="en-US" sz="1600" dirty="0"/>
              <a:t>Turnaround</a:t>
            </a:r>
          </a:p>
          <a:p>
            <a:pPr marL="800100" lvl="1" indent="-342900">
              <a:buClr>
                <a:schemeClr val="bg2"/>
              </a:buClr>
              <a:buFont typeface="Arial" panose="020B0604020202020204" pitchFamily="34" charset="0"/>
              <a:buChar char="•"/>
            </a:pPr>
            <a:r>
              <a:rPr lang="en-US" sz="1600" dirty="0"/>
              <a:t>Routine Work Processes</a:t>
            </a:r>
          </a:p>
        </p:txBody>
      </p:sp>
      <p:pic>
        <p:nvPicPr>
          <p:cNvPr id="13" name="Picture 12">
            <a:extLst>
              <a:ext uri="{FF2B5EF4-FFF2-40B4-BE49-F238E27FC236}">
                <a16:creationId xmlns:a16="http://schemas.microsoft.com/office/drawing/2014/main" id="{5E8228FB-1C9B-4B87-BA68-A70F3A2C8F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6547" y="4834972"/>
            <a:ext cx="2225336" cy="1675209"/>
          </a:xfrm>
          <a:prstGeom prst="rect">
            <a:avLst/>
          </a:prstGeom>
        </p:spPr>
      </p:pic>
      <p:sp>
        <p:nvSpPr>
          <p:cNvPr id="7" name="Footer Placeholder 6">
            <a:extLst>
              <a:ext uri="{FF2B5EF4-FFF2-40B4-BE49-F238E27FC236}">
                <a16:creationId xmlns:a16="http://schemas.microsoft.com/office/drawing/2014/main" id="{6A69AC53-962A-420B-96A8-6C826B94F50C}"/>
              </a:ext>
            </a:extLst>
          </p:cNvPr>
          <p:cNvSpPr>
            <a:spLocks noGrp="1"/>
          </p:cNvSpPr>
          <p:nvPr>
            <p:ph type="ftr" sz="quarter" idx="15"/>
          </p:nvPr>
        </p:nvSpPr>
        <p:spPr/>
        <p:txBody>
          <a:bodyPr/>
          <a:lstStyle/>
          <a:p>
            <a:r>
              <a:rPr lang="en-US" dirty="0"/>
              <a:t>© 2020 AVEVA Group plc and its subsidiaries. All rights reserved.</a:t>
            </a:r>
            <a:endParaRPr lang="en-GB" dirty="0"/>
          </a:p>
        </p:txBody>
      </p:sp>
    </p:spTree>
    <p:extLst>
      <p:ext uri="{BB962C8B-B14F-4D97-AF65-F5344CB8AC3E}">
        <p14:creationId xmlns:p14="http://schemas.microsoft.com/office/powerpoint/2010/main" val="995967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190F2D2-6C95-42C5-A098-CFE34D40A79C}"/>
              </a:ext>
            </a:extLst>
          </p:cNvPr>
          <p:cNvSpPr>
            <a:spLocks noGrp="1"/>
          </p:cNvSpPr>
          <p:nvPr>
            <p:ph type="title"/>
          </p:nvPr>
        </p:nvSpPr>
        <p:spPr/>
        <p:txBody>
          <a:bodyPr/>
          <a:lstStyle/>
          <a:p>
            <a:r>
              <a:rPr lang="en-US" dirty="0"/>
              <a:t>The biggest issues caused by paper-based processes</a:t>
            </a:r>
          </a:p>
        </p:txBody>
      </p:sp>
      <p:pic>
        <p:nvPicPr>
          <p:cNvPr id="8" name="Grafik 7">
            <a:extLst>
              <a:ext uri="{FF2B5EF4-FFF2-40B4-BE49-F238E27FC236}">
                <a16:creationId xmlns:a16="http://schemas.microsoft.com/office/drawing/2014/main" id="{BB8B597D-BA9B-4C35-B04F-55998F25F610}"/>
              </a:ext>
            </a:extLst>
          </p:cNvPr>
          <p:cNvPicPr>
            <a:picLocks noChangeAspect="1"/>
          </p:cNvPicPr>
          <p:nvPr/>
        </p:nvPicPr>
        <p:blipFill>
          <a:blip r:embed="rId2"/>
          <a:stretch>
            <a:fillRect/>
          </a:stretch>
        </p:blipFill>
        <p:spPr>
          <a:xfrm>
            <a:off x="1404005" y="1499607"/>
            <a:ext cx="6805926" cy="4647218"/>
          </a:xfrm>
          <a:prstGeom prst="rect">
            <a:avLst/>
          </a:prstGeom>
        </p:spPr>
      </p:pic>
      <p:sp>
        <p:nvSpPr>
          <p:cNvPr id="9" name="Textfeld 8">
            <a:extLst>
              <a:ext uri="{FF2B5EF4-FFF2-40B4-BE49-F238E27FC236}">
                <a16:creationId xmlns:a16="http://schemas.microsoft.com/office/drawing/2014/main" id="{8FC9C25F-C498-412A-B7DE-CE6BB553638A}"/>
              </a:ext>
            </a:extLst>
          </p:cNvPr>
          <p:cNvSpPr txBox="1"/>
          <p:nvPr/>
        </p:nvSpPr>
        <p:spPr>
          <a:xfrm>
            <a:off x="4806968" y="6094406"/>
            <a:ext cx="5431808" cy="646331"/>
          </a:xfrm>
          <a:prstGeom prst="rect">
            <a:avLst/>
          </a:prstGeom>
          <a:noFill/>
        </p:spPr>
        <p:txBody>
          <a:bodyPr wrap="none" rtlCol="0">
            <a:spAutoFit/>
          </a:bodyPr>
          <a:lstStyle/>
          <a:p>
            <a:pPr algn="ctr">
              <a:buClr>
                <a:schemeClr val="bg2"/>
              </a:buClr>
            </a:pPr>
            <a:r>
              <a:rPr lang="en-US" dirty="0"/>
              <a:t>Source: Winning the Paper Wars – AIIM research 2013</a:t>
            </a:r>
            <a:br>
              <a:rPr lang="en-US" dirty="0"/>
            </a:br>
            <a:r>
              <a:rPr lang="en-US" dirty="0"/>
              <a:t>  </a:t>
            </a:r>
            <a:r>
              <a:rPr lang="en-US" sz="1400" dirty="0">
                <a:hlinkClick r:id="rId3"/>
              </a:rPr>
              <a:t>https://www.aiim.org/pdfdocuments/IW-Paper-Wars-2013.pdf</a:t>
            </a:r>
            <a:r>
              <a:rPr lang="en-US" sz="1400" dirty="0"/>
              <a:t>  </a:t>
            </a:r>
            <a:endParaRPr lang="en-US" dirty="0"/>
          </a:p>
        </p:txBody>
      </p:sp>
      <p:pic>
        <p:nvPicPr>
          <p:cNvPr id="2" name="Grafik 1">
            <a:extLst>
              <a:ext uri="{FF2B5EF4-FFF2-40B4-BE49-F238E27FC236}">
                <a16:creationId xmlns:a16="http://schemas.microsoft.com/office/drawing/2014/main" id="{D414FBB7-227F-44E7-BFD7-2D2FDB0B7B88}"/>
              </a:ext>
            </a:extLst>
          </p:cNvPr>
          <p:cNvPicPr>
            <a:picLocks noChangeAspect="1"/>
          </p:cNvPicPr>
          <p:nvPr/>
        </p:nvPicPr>
        <p:blipFill>
          <a:blip r:embed="rId4"/>
          <a:stretch>
            <a:fillRect/>
          </a:stretch>
        </p:blipFill>
        <p:spPr>
          <a:xfrm>
            <a:off x="602174" y="6334043"/>
            <a:ext cx="7248772" cy="219475"/>
          </a:xfrm>
          <a:prstGeom prst="rect">
            <a:avLst/>
          </a:prstGeom>
        </p:spPr>
      </p:pic>
    </p:spTree>
    <p:extLst>
      <p:ext uri="{BB962C8B-B14F-4D97-AF65-F5344CB8AC3E}">
        <p14:creationId xmlns:p14="http://schemas.microsoft.com/office/powerpoint/2010/main" val="297192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Inhaltsplatzhalter 5">
            <a:extLst>
              <a:ext uri="{FF2B5EF4-FFF2-40B4-BE49-F238E27FC236}">
                <a16:creationId xmlns:a16="http://schemas.microsoft.com/office/drawing/2014/main" id="{316CBAC4-AF76-4D3E-AF27-7BDDEE1E8C3C}"/>
              </a:ext>
            </a:extLst>
          </p:cNvPr>
          <p:cNvSpPr txBox="1">
            <a:spLocks/>
          </p:cNvSpPr>
          <p:nvPr/>
        </p:nvSpPr>
        <p:spPr>
          <a:xfrm>
            <a:off x="504000" y="1502663"/>
            <a:ext cx="11688000" cy="4171165"/>
          </a:xfrm>
          <a:prstGeom prst="rect">
            <a:avLst/>
          </a:prstGeom>
        </p:spPr>
        <p:txBody>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Cost and inefficiency of procedure document management and governance</a:t>
            </a:r>
          </a:p>
          <a:p>
            <a:r>
              <a:rPr lang="en-US" sz="2400" dirty="0"/>
              <a:t>The risk of human error, data entry mistakes, records lost or misfiled</a:t>
            </a:r>
          </a:p>
          <a:p>
            <a:r>
              <a:rPr lang="en-US" sz="2400" dirty="0"/>
              <a:t>No easy access to data for problem solving, compliance audits &amp; continuous improvement</a:t>
            </a:r>
          </a:p>
          <a:p>
            <a:r>
              <a:rPr lang="en-US" sz="2400" dirty="0"/>
              <a:t>The digital enablement expectations of the next generation worker</a:t>
            </a:r>
            <a:endParaRPr lang="en-GB" sz="2400" dirty="0"/>
          </a:p>
          <a:p>
            <a:endParaRPr lang="en-US" sz="2400" dirty="0"/>
          </a:p>
          <a:p>
            <a:pPr marL="14414" indent="0">
              <a:buFont typeface="Arial" panose="020B0604020202020204" pitchFamily="34" charset="0"/>
              <a:buNone/>
            </a:pPr>
            <a:endParaRPr lang="en-GB" dirty="0"/>
          </a:p>
        </p:txBody>
      </p:sp>
      <p:sp>
        <p:nvSpPr>
          <p:cNvPr id="6" name="Title 5">
            <a:extLst>
              <a:ext uri="{FF2B5EF4-FFF2-40B4-BE49-F238E27FC236}">
                <a16:creationId xmlns:a16="http://schemas.microsoft.com/office/drawing/2014/main" id="{5845E253-D1D9-476F-B3D8-69064D4C4494}"/>
              </a:ext>
            </a:extLst>
          </p:cNvPr>
          <p:cNvSpPr>
            <a:spLocks noGrp="1"/>
          </p:cNvSpPr>
          <p:nvPr>
            <p:ph type="title"/>
          </p:nvPr>
        </p:nvSpPr>
        <p:spPr/>
        <p:txBody>
          <a:bodyPr/>
          <a:lstStyle/>
          <a:p>
            <a:r>
              <a:rPr lang="en-US" dirty="0"/>
              <a:t>Customer Challenges  -  Industrial Operating Procedures</a:t>
            </a:r>
          </a:p>
        </p:txBody>
      </p:sp>
      <p:sp>
        <p:nvSpPr>
          <p:cNvPr id="4" name="Content Placeholder 3">
            <a:extLst>
              <a:ext uri="{FF2B5EF4-FFF2-40B4-BE49-F238E27FC236}">
                <a16:creationId xmlns:a16="http://schemas.microsoft.com/office/drawing/2014/main" id="{95CD5AB7-BA4C-449D-B225-458AB260D16E}"/>
              </a:ext>
            </a:extLst>
          </p:cNvPr>
          <p:cNvSpPr>
            <a:spLocks noGrp="1"/>
          </p:cNvSpPr>
          <p:nvPr>
            <p:ph sz="quarter" idx="23"/>
          </p:nvPr>
        </p:nvSpPr>
        <p:spPr>
          <a:xfrm>
            <a:off x="609600" y="4388882"/>
            <a:ext cx="3538728" cy="1845040"/>
          </a:xfrm>
          <a:ln w="19050">
            <a:solidFill>
              <a:schemeClr val="accent1"/>
            </a:solidFill>
          </a:ln>
        </p:spPr>
        <p:txBody>
          <a:bodyPr lIns="91440" tIns="91440" rIns="91440" bIns="91440">
            <a:normAutofit/>
          </a:bodyPr>
          <a:lstStyle/>
          <a:p>
            <a:pPr marL="0" indent="0">
              <a:buNone/>
            </a:pPr>
            <a:r>
              <a:rPr lang="en-US" sz="1600"/>
              <a:t>Brownfield organization have 1,000’s of paper forms and manual workflows for safety, operations and maintenance activities. This presents significant issues in governance, completeness, storage and retrieval</a:t>
            </a:r>
          </a:p>
        </p:txBody>
      </p:sp>
      <p:sp>
        <p:nvSpPr>
          <p:cNvPr id="5" name="Content Placeholder 4">
            <a:extLst>
              <a:ext uri="{FF2B5EF4-FFF2-40B4-BE49-F238E27FC236}">
                <a16:creationId xmlns:a16="http://schemas.microsoft.com/office/drawing/2014/main" id="{0ABC3D66-7423-421D-BF25-30F7F577EBF8}"/>
              </a:ext>
            </a:extLst>
          </p:cNvPr>
          <p:cNvSpPr>
            <a:spLocks noGrp="1"/>
          </p:cNvSpPr>
          <p:nvPr>
            <p:ph sz="quarter" idx="24"/>
          </p:nvPr>
        </p:nvSpPr>
        <p:spPr>
          <a:xfrm>
            <a:off x="4325112" y="4388880"/>
            <a:ext cx="3538728" cy="1845041"/>
          </a:xfrm>
          <a:ln w="19050">
            <a:solidFill>
              <a:schemeClr val="accent3"/>
            </a:solidFill>
          </a:ln>
        </p:spPr>
        <p:txBody>
          <a:bodyPr vert="horz" wrap="square" lIns="91440" tIns="91440" rIns="91440" bIns="91440" rtlCol="0" anchor="t" anchorCtr="0">
            <a:normAutofit/>
          </a:bodyPr>
          <a:lstStyle/>
          <a:p>
            <a:pPr marL="0" indent="0">
              <a:buNone/>
            </a:pPr>
            <a:r>
              <a:rPr lang="en-US" sz="1600" dirty="0"/>
              <a:t>When activity reports and data collected at the asset or process must be rekeyed into supporting systems, leading to  lost productivity, errors and omissions.</a:t>
            </a:r>
          </a:p>
        </p:txBody>
      </p:sp>
      <p:sp>
        <p:nvSpPr>
          <p:cNvPr id="9" name="Content Placeholder 8">
            <a:extLst>
              <a:ext uri="{FF2B5EF4-FFF2-40B4-BE49-F238E27FC236}">
                <a16:creationId xmlns:a16="http://schemas.microsoft.com/office/drawing/2014/main" id="{EDDD0DB2-FA95-49BB-9860-DFEFE908E53E}"/>
              </a:ext>
            </a:extLst>
          </p:cNvPr>
          <p:cNvSpPr>
            <a:spLocks noGrp="1"/>
          </p:cNvSpPr>
          <p:nvPr>
            <p:ph sz="quarter" idx="25"/>
          </p:nvPr>
        </p:nvSpPr>
        <p:spPr>
          <a:xfrm>
            <a:off x="8046720" y="4388880"/>
            <a:ext cx="3538728" cy="1845042"/>
          </a:xfrm>
          <a:noFill/>
          <a:ln/>
        </p:spPr>
        <p:style>
          <a:lnRef idx="2">
            <a:schemeClr val="accent5">
              <a:shade val="50000"/>
            </a:schemeClr>
          </a:lnRef>
          <a:fillRef idx="1">
            <a:schemeClr val="accent5"/>
          </a:fillRef>
          <a:effectRef idx="0">
            <a:schemeClr val="accent5"/>
          </a:effectRef>
          <a:fontRef idx="minor">
            <a:schemeClr val="lt1"/>
          </a:fontRef>
        </p:style>
        <p:txBody>
          <a:bodyPr lIns="91440" tIns="91440" rIns="91440" bIns="91440">
            <a:noAutofit/>
          </a:bodyPr>
          <a:lstStyle/>
          <a:p>
            <a:pPr marL="0" indent="0">
              <a:buNone/>
            </a:pPr>
            <a:r>
              <a:rPr lang="en-US" sz="1600" dirty="0">
                <a:solidFill>
                  <a:schemeClr val="tx1"/>
                </a:solidFill>
              </a:rPr>
              <a:t>Data from control and business systems is extracted, imported, manipulated and distributed via Excel or hard coded integrations, resulting in delays, manual steps, and missed opportunities for optimization &amp; continuous improvement</a:t>
            </a:r>
          </a:p>
        </p:txBody>
      </p:sp>
      <p:sp>
        <p:nvSpPr>
          <p:cNvPr id="8" name="Content Placeholder 3">
            <a:extLst>
              <a:ext uri="{FF2B5EF4-FFF2-40B4-BE49-F238E27FC236}">
                <a16:creationId xmlns:a16="http://schemas.microsoft.com/office/drawing/2014/main" id="{6FC8EDAC-3384-4DB7-BF34-42B2D3B37736}"/>
              </a:ext>
            </a:extLst>
          </p:cNvPr>
          <p:cNvSpPr txBox="1">
            <a:spLocks/>
          </p:cNvSpPr>
          <p:nvPr/>
        </p:nvSpPr>
        <p:spPr>
          <a:xfrm>
            <a:off x="609600" y="3634502"/>
            <a:ext cx="3538728" cy="754380"/>
          </a:xfrm>
          <a:prstGeom prst="rect">
            <a:avLst/>
          </a:prstGeom>
          <a:solidFill>
            <a:schemeClr val="accent1"/>
          </a:solidFill>
          <a:ln w="19050">
            <a:solidFill>
              <a:schemeClr val="accent1"/>
            </a:solidFill>
          </a:ln>
        </p:spPr>
        <p:txBody>
          <a:bodyPr vert="horz" wrap="square" lIns="0" tIns="0" rIns="0" bIns="0" rtlCol="0" anchor="ctr" anchorCtr="0">
            <a:normAutofit/>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Calibri" panose="020F0502020204030204" pitchFamily="34" charset="0"/>
                <a:sym typeface="Arial"/>
              </a:rPr>
              <a:t>PAPER FORMS &amp; WORKFLOWS</a:t>
            </a:r>
          </a:p>
        </p:txBody>
      </p:sp>
      <p:sp>
        <p:nvSpPr>
          <p:cNvPr id="10" name="Content Placeholder 3">
            <a:extLst>
              <a:ext uri="{FF2B5EF4-FFF2-40B4-BE49-F238E27FC236}">
                <a16:creationId xmlns:a16="http://schemas.microsoft.com/office/drawing/2014/main" id="{0E9950F1-CFEE-4850-858A-B8792D0F1F8F}"/>
              </a:ext>
            </a:extLst>
          </p:cNvPr>
          <p:cNvSpPr txBox="1">
            <a:spLocks/>
          </p:cNvSpPr>
          <p:nvPr/>
        </p:nvSpPr>
        <p:spPr>
          <a:xfrm>
            <a:off x="4325112" y="3634500"/>
            <a:ext cx="3538728" cy="75438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0" tIns="0" rIns="0" bIns="0" rtlCol="0" anchor="ctr" anchorCtr="0">
            <a:normAutofit/>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Calibri" panose="020F0502020204030204" pitchFamily="34" charset="0"/>
                <a:sym typeface="Arial"/>
              </a:rPr>
              <a:t>DUPLICATE DATA ENTRY</a:t>
            </a:r>
          </a:p>
        </p:txBody>
      </p:sp>
      <p:sp>
        <p:nvSpPr>
          <p:cNvPr id="11" name="Content Placeholder 3">
            <a:extLst>
              <a:ext uri="{FF2B5EF4-FFF2-40B4-BE49-F238E27FC236}">
                <a16:creationId xmlns:a16="http://schemas.microsoft.com/office/drawing/2014/main" id="{D57AABAF-2193-46DB-BEBF-44A1ABD31885}"/>
              </a:ext>
            </a:extLst>
          </p:cNvPr>
          <p:cNvSpPr txBox="1">
            <a:spLocks/>
          </p:cNvSpPr>
          <p:nvPr/>
        </p:nvSpPr>
        <p:spPr>
          <a:xfrm>
            <a:off x="8046720" y="3637752"/>
            <a:ext cx="3538728" cy="75438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0" rIns="91440" bIns="0" rtlCol="0" anchor="ctr" anchorCtr="0">
            <a:normAutofit/>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None/>
              <a:tabLst/>
              <a:defRPr/>
            </a:pPr>
            <a:r>
              <a:rPr lang="en-US" b="1" dirty="0">
                <a:solidFill>
                  <a:srgbClr val="FFFFFF"/>
                </a:solidFill>
                <a:latin typeface="Calibri"/>
                <a:sym typeface="Arial"/>
              </a:rPr>
              <a:t>VISIBILITY &amp; INSIGHTS</a:t>
            </a:r>
            <a:endParaRPr kumimoji="0" lang="en-US" sz="18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sym typeface="Arial"/>
            </a:endParaRPr>
          </a:p>
        </p:txBody>
      </p:sp>
      <p:pic>
        <p:nvPicPr>
          <p:cNvPr id="3" name="Grafik 2">
            <a:extLst>
              <a:ext uri="{FF2B5EF4-FFF2-40B4-BE49-F238E27FC236}">
                <a16:creationId xmlns:a16="http://schemas.microsoft.com/office/drawing/2014/main" id="{A6DD16D7-CF57-4BA7-BED7-B4CD798691F9}"/>
              </a:ext>
            </a:extLst>
          </p:cNvPr>
          <p:cNvPicPr>
            <a:picLocks noChangeAspect="1"/>
          </p:cNvPicPr>
          <p:nvPr/>
        </p:nvPicPr>
        <p:blipFill>
          <a:blip r:embed="rId3"/>
          <a:stretch>
            <a:fillRect/>
          </a:stretch>
        </p:blipFill>
        <p:spPr>
          <a:xfrm>
            <a:off x="504000" y="6410979"/>
            <a:ext cx="7248772" cy="219475"/>
          </a:xfrm>
          <a:prstGeom prst="rect">
            <a:avLst/>
          </a:prstGeom>
        </p:spPr>
      </p:pic>
    </p:spTree>
    <p:extLst>
      <p:ext uri="{BB962C8B-B14F-4D97-AF65-F5344CB8AC3E}">
        <p14:creationId xmlns:p14="http://schemas.microsoft.com/office/powerpoint/2010/main" val="2380119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2FF65A6-AB4B-463A-B9B8-ECF4B8DCADD8}"/>
              </a:ext>
            </a:extLst>
          </p:cNvPr>
          <p:cNvSpPr/>
          <p:nvPr/>
        </p:nvSpPr>
        <p:spPr>
          <a:xfrm>
            <a:off x="7802302" y="2055197"/>
            <a:ext cx="3805858" cy="4002703"/>
          </a:xfrm>
          <a:prstGeom prst="rect">
            <a:avLst/>
          </a:prstGeom>
          <a:solidFill>
            <a:srgbClr val="F7F3F3"/>
          </a:solidFill>
          <a:ln w="19050">
            <a:solidFill>
              <a:srgbClr val="F7F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8949E09E-2C3B-4E93-8A66-5EFBE9F0F649}"/>
              </a:ext>
            </a:extLst>
          </p:cNvPr>
          <p:cNvSpPr txBox="1"/>
          <p:nvPr/>
        </p:nvSpPr>
        <p:spPr>
          <a:xfrm>
            <a:off x="7966323" y="2334489"/>
            <a:ext cx="3619500" cy="800219"/>
          </a:xfrm>
          <a:prstGeom prst="rect">
            <a:avLst/>
          </a:prstGeom>
          <a:noFill/>
        </p:spPr>
        <p:txBody>
          <a:bodyPr wrap="square" lIns="0" rtlCol="0">
            <a:spAutoFit/>
          </a:bodyPr>
          <a:lstStyle/>
          <a:p>
            <a:pPr>
              <a:spcBef>
                <a:spcPts val="1200"/>
              </a:spcBef>
            </a:pPr>
            <a:r>
              <a:rPr lang="en-US" b="1" dirty="0">
                <a:solidFill>
                  <a:schemeClr val="accent1"/>
                </a:solidFill>
              </a:rPr>
              <a:t>MOBILITY</a:t>
            </a:r>
          </a:p>
          <a:p>
            <a:r>
              <a:rPr lang="en-US" sz="1400" dirty="0"/>
              <a:t>Mobility brings actionable data and work tasks together at the point where work happens</a:t>
            </a:r>
          </a:p>
        </p:txBody>
      </p:sp>
      <p:sp>
        <p:nvSpPr>
          <p:cNvPr id="22" name="TextBox 21">
            <a:extLst>
              <a:ext uri="{FF2B5EF4-FFF2-40B4-BE49-F238E27FC236}">
                <a16:creationId xmlns:a16="http://schemas.microsoft.com/office/drawing/2014/main" id="{518C3140-5211-4630-957D-FDDC5C5CE3BA}"/>
              </a:ext>
            </a:extLst>
          </p:cNvPr>
          <p:cNvSpPr txBox="1"/>
          <p:nvPr/>
        </p:nvSpPr>
        <p:spPr>
          <a:xfrm>
            <a:off x="7966323" y="3576955"/>
            <a:ext cx="3711327" cy="1015663"/>
          </a:xfrm>
          <a:prstGeom prst="rect">
            <a:avLst/>
          </a:prstGeom>
          <a:noFill/>
        </p:spPr>
        <p:txBody>
          <a:bodyPr wrap="square" lIns="0" rtlCol="0">
            <a:spAutoFit/>
          </a:bodyPr>
          <a:lstStyle/>
          <a:p>
            <a:pPr>
              <a:spcBef>
                <a:spcPts val="1200"/>
              </a:spcBef>
            </a:pPr>
            <a:r>
              <a:rPr lang="en-US" b="1" dirty="0">
                <a:solidFill>
                  <a:srgbClr val="F70656"/>
                </a:solidFill>
              </a:rPr>
              <a:t>COLLABORATION</a:t>
            </a:r>
          </a:p>
          <a:p>
            <a:r>
              <a:rPr lang="en-US" sz="1400" dirty="0"/>
              <a:t>Sharing knowledge and facilitating working together across organizations within the plant and remotely, to improve productivity</a:t>
            </a:r>
          </a:p>
        </p:txBody>
      </p:sp>
      <p:sp>
        <p:nvSpPr>
          <p:cNvPr id="25" name="TextBox 24">
            <a:extLst>
              <a:ext uri="{FF2B5EF4-FFF2-40B4-BE49-F238E27FC236}">
                <a16:creationId xmlns:a16="http://schemas.microsoft.com/office/drawing/2014/main" id="{7BF846B6-9FA4-4F2E-B6A6-D6B89E8860E4}"/>
              </a:ext>
            </a:extLst>
          </p:cNvPr>
          <p:cNvSpPr txBox="1"/>
          <p:nvPr/>
        </p:nvSpPr>
        <p:spPr>
          <a:xfrm>
            <a:off x="7966323" y="4816068"/>
            <a:ext cx="3711327" cy="1231106"/>
          </a:xfrm>
          <a:prstGeom prst="rect">
            <a:avLst/>
          </a:prstGeom>
          <a:noFill/>
        </p:spPr>
        <p:txBody>
          <a:bodyPr wrap="square" lIns="0" rtlCol="0">
            <a:spAutoFit/>
          </a:bodyPr>
          <a:lstStyle/>
          <a:p>
            <a:pPr>
              <a:spcBef>
                <a:spcPts val="1200"/>
              </a:spcBef>
            </a:pPr>
            <a:r>
              <a:rPr lang="en-US" b="1" dirty="0">
                <a:solidFill>
                  <a:srgbClr val="FFC000"/>
                </a:solidFill>
              </a:rPr>
              <a:t>EMPOWERMENT</a:t>
            </a:r>
          </a:p>
          <a:p>
            <a:r>
              <a:rPr lang="en-US" sz="1400" dirty="0"/>
              <a:t>Information access and decision making support through BI/OI, AI, AR/VR accelerates mastery of work tasks and problem solving skills for a new generation of workers</a:t>
            </a:r>
          </a:p>
        </p:txBody>
      </p:sp>
      <p:graphicFrame>
        <p:nvGraphicFramePr>
          <p:cNvPr id="7" name="Object 6" hidden="1">
            <a:extLst>
              <a:ext uri="{FF2B5EF4-FFF2-40B4-BE49-F238E27FC236}">
                <a16:creationId xmlns:a16="http://schemas.microsoft.com/office/drawing/2014/main" id="{5339C7F8-1B2C-4B4A-9E02-12D8FB50724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1" name="think-cell Slide" r:id="rId6" imgW="362" imgH="362" progId="TCLayout.ActiveDocument.1">
                  <p:embed/>
                </p:oleObj>
              </mc:Choice>
              <mc:Fallback>
                <p:oleObj name="think-cell Slide" r:id="rId6" imgW="362" imgH="362" progId="TCLayout.ActiveDocument.1">
                  <p:embed/>
                  <p:pic>
                    <p:nvPicPr>
                      <p:cNvPr id="7" name="Object 6" hidden="1">
                        <a:extLst>
                          <a:ext uri="{FF2B5EF4-FFF2-40B4-BE49-F238E27FC236}">
                            <a16:creationId xmlns:a16="http://schemas.microsoft.com/office/drawing/2014/main" id="{5339C7F8-1B2C-4B4A-9E02-12D8FB507249}"/>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8E37C09-86B2-4F93-9B6C-0655A7F2F860}"/>
              </a:ext>
            </a:extLst>
          </p:cNvPr>
          <p:cNvSpPr/>
          <p:nvPr>
            <p:custDataLst>
              <p:tags r:id="rId3"/>
            </p:custDataLst>
          </p:nvPr>
        </p:nvSpPr>
        <p:spPr>
          <a:xfrm>
            <a:off x="0" y="0"/>
            <a:ext cx="158750" cy="158750"/>
          </a:xfrm>
          <a:prstGeom prst="rect">
            <a:avLst/>
          </a:prstGeom>
          <a:solidFill>
            <a:schemeClr val="accent6">
              <a:lumMod val="20000"/>
              <a:lumOff val="8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3400" dirty="0">
              <a:solidFill>
                <a:schemeClr val="tx1"/>
              </a:solidFill>
              <a:latin typeface="Calibri Light" panose="020F0302020204030204" pitchFamily="34" charset="0"/>
              <a:ea typeface="+mj-ea"/>
              <a:cs typeface="Calibri" panose="020F0502020204030204" pitchFamily="34" charset="0"/>
              <a:sym typeface="Calibri Light" panose="020F0302020204030204" pitchFamily="34" charset="0"/>
            </a:endParaRPr>
          </a:p>
        </p:txBody>
      </p:sp>
      <p:sp>
        <p:nvSpPr>
          <p:cNvPr id="70" name="Title 2">
            <a:extLst>
              <a:ext uri="{FF2B5EF4-FFF2-40B4-BE49-F238E27FC236}">
                <a16:creationId xmlns:a16="http://schemas.microsoft.com/office/drawing/2014/main" id="{C98650CD-1A95-40E0-BDEF-2D8DEDFF70ED}"/>
              </a:ext>
            </a:extLst>
          </p:cNvPr>
          <p:cNvSpPr txBox="1">
            <a:spLocks/>
          </p:cNvSpPr>
          <p:nvPr/>
        </p:nvSpPr>
        <p:spPr>
          <a:xfrm>
            <a:off x="612648" y="647701"/>
            <a:ext cx="10972800" cy="609600"/>
          </a:xfrm>
          <a:prstGeom prst="rect">
            <a:avLst/>
          </a:prstGeom>
        </p:spPr>
        <p:txBody>
          <a:bodyPr vert="horz" lIns="0" tIns="0" rIns="0" bIns="0" rtlCol="0" anchor="ctr" anchorCtr="0">
            <a:normAutofit/>
          </a:bodyPr>
          <a:lstStyle>
            <a:lvl1pPr algn="l" defTabSz="914400" rtl="0" eaLnBrk="1" latinLnBrk="0" hangingPunct="1">
              <a:lnSpc>
                <a:spcPct val="75000"/>
              </a:lnSpc>
              <a:spcBef>
                <a:spcPct val="0"/>
              </a:spcBef>
              <a:buNone/>
              <a:defRPr sz="3400" b="0" kern="1200" cap="none" baseline="0">
                <a:solidFill>
                  <a:schemeClr val="tx2"/>
                </a:solidFill>
                <a:latin typeface="+mj-lt"/>
                <a:ea typeface="+mj-ea"/>
                <a:cs typeface="Calibri" panose="020F0502020204030204" pitchFamily="34" charset="0"/>
              </a:defRPr>
            </a:lvl1pPr>
          </a:lstStyle>
          <a:p>
            <a:r>
              <a:rPr lang="en-US" dirty="0"/>
              <a:t>Technology is revolutionizing how work is performed</a:t>
            </a:r>
          </a:p>
        </p:txBody>
      </p:sp>
      <p:sp>
        <p:nvSpPr>
          <p:cNvPr id="9" name="Text Placeholder 1">
            <a:extLst>
              <a:ext uri="{FF2B5EF4-FFF2-40B4-BE49-F238E27FC236}">
                <a16:creationId xmlns:a16="http://schemas.microsoft.com/office/drawing/2014/main" id="{13888813-F279-4CD6-8161-EBCFFA9B465A}"/>
              </a:ext>
            </a:extLst>
          </p:cNvPr>
          <p:cNvSpPr txBox="1">
            <a:spLocks/>
          </p:cNvSpPr>
          <p:nvPr/>
        </p:nvSpPr>
        <p:spPr>
          <a:xfrm>
            <a:off x="609600" y="1257301"/>
            <a:ext cx="10972800" cy="320040"/>
          </a:xfrm>
          <a:prstGeom prst="rect">
            <a:avLst/>
          </a:prstGeom>
        </p:spPr>
        <p:txBody>
          <a:bodyPr vert="horz" wrap="square" lIns="0" tIns="0" rIns="0" bIns="0" rtlCol="0" anchor="t" anchorCtr="0">
            <a:noAutofit/>
          </a:bodyPr>
          <a:lstStyle>
            <a:lvl1pPr marL="18288" indent="0" algn="l" defTabSz="914400" rtl="0" eaLnBrk="1" latinLnBrk="0" hangingPunct="1">
              <a:lnSpc>
                <a:spcPct val="95000"/>
              </a:lnSpc>
              <a:spcBef>
                <a:spcPts val="800"/>
              </a:spcBef>
              <a:spcAft>
                <a:spcPts val="0"/>
              </a:spcAft>
              <a:buClr>
                <a:srgbClr val="F70656"/>
              </a:buClr>
              <a:buSzPct val="100000"/>
              <a:buFont typeface="Arial" panose="020B0604020202020204" pitchFamily="34" charset="0"/>
              <a:buNone/>
              <a:defRPr sz="2100" b="0" kern="1200" cap="none" spc="0" baseline="0">
                <a:solidFill>
                  <a:schemeClr val="accent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Connected Worker</a:t>
            </a:r>
          </a:p>
        </p:txBody>
      </p:sp>
      <p:cxnSp>
        <p:nvCxnSpPr>
          <p:cNvPr id="27" name="Straight Connector 26">
            <a:extLst>
              <a:ext uri="{FF2B5EF4-FFF2-40B4-BE49-F238E27FC236}">
                <a16:creationId xmlns:a16="http://schemas.microsoft.com/office/drawing/2014/main" id="{92282B35-3EC0-480F-8FE3-AD372A5602F3}"/>
              </a:ext>
              <a:ext uri="{C183D7F6-B498-43B3-948B-1728B52AA6E4}">
                <adec:decorative xmlns:adec="http://schemas.microsoft.com/office/drawing/2017/decorative" val="1"/>
              </a:ext>
            </a:extLst>
          </p:cNvPr>
          <p:cNvCxnSpPr>
            <a:cxnSpLocks/>
          </p:cNvCxnSpPr>
          <p:nvPr/>
        </p:nvCxnSpPr>
        <p:spPr>
          <a:xfrm flipH="1">
            <a:off x="7980463" y="3337604"/>
            <a:ext cx="23622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cxnSp>
        <p:nvCxnSpPr>
          <p:cNvPr id="28" name="Straight Connector 27">
            <a:extLst>
              <a:ext uri="{FF2B5EF4-FFF2-40B4-BE49-F238E27FC236}">
                <a16:creationId xmlns:a16="http://schemas.microsoft.com/office/drawing/2014/main" id="{E498C585-117F-4967-BD13-CDF41F04EE93}"/>
              </a:ext>
              <a:ext uri="{C183D7F6-B498-43B3-948B-1728B52AA6E4}">
                <adec:decorative xmlns:adec="http://schemas.microsoft.com/office/drawing/2017/decorative" val="1"/>
              </a:ext>
            </a:extLst>
          </p:cNvPr>
          <p:cNvCxnSpPr>
            <a:cxnSpLocks/>
          </p:cNvCxnSpPr>
          <p:nvPr/>
        </p:nvCxnSpPr>
        <p:spPr>
          <a:xfrm flipH="1">
            <a:off x="7980463" y="4765970"/>
            <a:ext cx="2362200" cy="0"/>
          </a:xfrm>
          <a:prstGeom prst="line">
            <a:avLst/>
          </a:prstGeom>
          <a:ln w="25400">
            <a:gradFill>
              <a:gsLst>
                <a:gs pos="100000">
                  <a:srgbClr val="FBBA3F"/>
                </a:gs>
                <a:gs pos="0">
                  <a:srgbClr val="F41459"/>
                </a:gs>
              </a:gsLst>
              <a:lin ang="0" scaled="0"/>
            </a:gradFill>
          </a:ln>
        </p:spPr>
        <p:style>
          <a:lnRef idx="1">
            <a:schemeClr val="accent4"/>
          </a:lnRef>
          <a:fillRef idx="0">
            <a:schemeClr val="accent4"/>
          </a:fillRef>
          <a:effectRef idx="0">
            <a:schemeClr val="accent4"/>
          </a:effectRef>
          <a:fontRef idx="minor">
            <a:schemeClr val="tx1"/>
          </a:fontRef>
        </p:style>
      </p:cxnSp>
      <p:sp>
        <p:nvSpPr>
          <p:cNvPr id="31" name="Rectangle 30">
            <a:extLst>
              <a:ext uri="{FF2B5EF4-FFF2-40B4-BE49-F238E27FC236}">
                <a16:creationId xmlns:a16="http://schemas.microsoft.com/office/drawing/2014/main" id="{F2EF7F9A-24C9-4ABD-A846-38F838487BD0}"/>
              </a:ext>
            </a:extLst>
          </p:cNvPr>
          <p:cNvSpPr/>
          <p:nvPr/>
        </p:nvSpPr>
        <p:spPr>
          <a:xfrm>
            <a:off x="609600" y="2055197"/>
            <a:ext cx="7067547" cy="4002703"/>
          </a:xfrm>
          <a:prstGeom prst="rect">
            <a:avLst/>
          </a:prstGeom>
          <a:noFill/>
          <a:ln w="38100">
            <a:solidFill>
              <a:srgbClr val="F7F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indent="-182880">
              <a:spcAft>
                <a:spcPts val="600"/>
              </a:spcAft>
              <a:buClr>
                <a:schemeClr val="bg2"/>
              </a:buClr>
              <a:buFont typeface="Arial" panose="020B0604020202020204" pitchFamily="34" charset="0"/>
              <a:buChar char="•"/>
            </a:pPr>
            <a:endParaRPr lang="en-AU" sz="1600" dirty="0">
              <a:solidFill>
                <a:schemeClr val="tx1"/>
              </a:solidFill>
            </a:endParaRPr>
          </a:p>
        </p:txBody>
      </p:sp>
      <p:grpSp>
        <p:nvGrpSpPr>
          <p:cNvPr id="4" name="Group 3">
            <a:extLst>
              <a:ext uri="{FF2B5EF4-FFF2-40B4-BE49-F238E27FC236}">
                <a16:creationId xmlns:a16="http://schemas.microsoft.com/office/drawing/2014/main" id="{D9DCF797-0EFF-4F12-8971-939945110664}"/>
              </a:ext>
            </a:extLst>
          </p:cNvPr>
          <p:cNvGrpSpPr/>
          <p:nvPr/>
        </p:nvGrpSpPr>
        <p:grpSpPr>
          <a:xfrm>
            <a:off x="670346" y="2164051"/>
            <a:ext cx="6946053" cy="3806059"/>
            <a:chOff x="670346" y="2164051"/>
            <a:chExt cx="6946053" cy="3806059"/>
          </a:xfrm>
        </p:grpSpPr>
        <p:pic>
          <p:nvPicPr>
            <p:cNvPr id="23" name="Picture 22">
              <a:extLst>
                <a:ext uri="{FF2B5EF4-FFF2-40B4-BE49-F238E27FC236}">
                  <a16:creationId xmlns:a16="http://schemas.microsoft.com/office/drawing/2014/main" id="{B4C0419F-25FA-42F7-A3D2-51984575E634}"/>
                </a:ext>
              </a:extLst>
            </p:cNvPr>
            <p:cNvPicPr>
              <a:picLocks noChangeAspect="1"/>
            </p:cNvPicPr>
            <p:nvPr/>
          </p:nvPicPr>
          <p:blipFill rotWithShape="1">
            <a:blip r:embed="rId8"/>
            <a:srcRect l="1926" t="2041" r="2276" b="1305"/>
            <a:stretch/>
          </p:blipFill>
          <p:spPr>
            <a:xfrm>
              <a:off x="731094" y="2269401"/>
              <a:ext cx="6824557" cy="3574294"/>
            </a:xfrm>
            <a:prstGeom prst="rect">
              <a:avLst/>
            </a:prstGeom>
          </p:spPr>
        </p:pic>
        <p:grpSp>
          <p:nvGrpSpPr>
            <p:cNvPr id="3" name="Group 2">
              <a:extLst>
                <a:ext uri="{FF2B5EF4-FFF2-40B4-BE49-F238E27FC236}">
                  <a16:creationId xmlns:a16="http://schemas.microsoft.com/office/drawing/2014/main" id="{49836616-7B17-4986-8981-2AA2A2885CE3}"/>
                </a:ext>
              </a:extLst>
            </p:cNvPr>
            <p:cNvGrpSpPr/>
            <p:nvPr/>
          </p:nvGrpSpPr>
          <p:grpSpPr>
            <a:xfrm>
              <a:off x="670346" y="2164051"/>
              <a:ext cx="6946053" cy="3806059"/>
              <a:chOff x="670346" y="2164051"/>
              <a:chExt cx="6946053" cy="3806059"/>
            </a:xfrm>
          </p:grpSpPr>
          <p:sp>
            <p:nvSpPr>
              <p:cNvPr id="2" name="Rectangle 1">
                <a:extLst>
                  <a:ext uri="{FF2B5EF4-FFF2-40B4-BE49-F238E27FC236}">
                    <a16:creationId xmlns:a16="http://schemas.microsoft.com/office/drawing/2014/main" id="{0263AA29-B325-4B29-80DA-5CF6AA58B9CC}"/>
                  </a:ext>
                </a:extLst>
              </p:cNvPr>
              <p:cNvSpPr/>
              <p:nvPr/>
            </p:nvSpPr>
            <p:spPr>
              <a:xfrm>
                <a:off x="696169" y="2164051"/>
                <a:ext cx="495300" cy="495300"/>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32" name="Rectangle 31">
                <a:extLst>
                  <a:ext uri="{FF2B5EF4-FFF2-40B4-BE49-F238E27FC236}">
                    <a16:creationId xmlns:a16="http://schemas.microsoft.com/office/drawing/2014/main" id="{AC3ED014-7142-4C12-A23F-642280C8A192}"/>
                  </a:ext>
                </a:extLst>
              </p:cNvPr>
              <p:cNvSpPr/>
              <p:nvPr/>
            </p:nvSpPr>
            <p:spPr>
              <a:xfrm>
                <a:off x="7095276" y="2164051"/>
                <a:ext cx="495300" cy="495300"/>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33" name="Rectangle 32">
                <a:extLst>
                  <a:ext uri="{FF2B5EF4-FFF2-40B4-BE49-F238E27FC236}">
                    <a16:creationId xmlns:a16="http://schemas.microsoft.com/office/drawing/2014/main" id="{76C98A1A-321B-4199-BFAF-93BB1A413214}"/>
                  </a:ext>
                </a:extLst>
              </p:cNvPr>
              <p:cNvSpPr/>
              <p:nvPr/>
            </p:nvSpPr>
            <p:spPr>
              <a:xfrm>
                <a:off x="7121099" y="5455498"/>
                <a:ext cx="495300" cy="495300"/>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34" name="Rectangle 33">
                <a:extLst>
                  <a:ext uri="{FF2B5EF4-FFF2-40B4-BE49-F238E27FC236}">
                    <a16:creationId xmlns:a16="http://schemas.microsoft.com/office/drawing/2014/main" id="{711BC893-2181-427E-9E50-44B5F9C9B15F}"/>
                  </a:ext>
                </a:extLst>
              </p:cNvPr>
              <p:cNvSpPr/>
              <p:nvPr/>
            </p:nvSpPr>
            <p:spPr>
              <a:xfrm>
                <a:off x="670346" y="5474810"/>
                <a:ext cx="495300" cy="495300"/>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grpSp>
      </p:grpSp>
      <p:sp>
        <p:nvSpPr>
          <p:cNvPr id="8" name="Footer Placeholder 7">
            <a:extLst>
              <a:ext uri="{FF2B5EF4-FFF2-40B4-BE49-F238E27FC236}">
                <a16:creationId xmlns:a16="http://schemas.microsoft.com/office/drawing/2014/main" id="{EB90BF3B-8F65-4D44-9E5C-2E706F98C2B2}"/>
              </a:ext>
            </a:extLst>
          </p:cNvPr>
          <p:cNvSpPr>
            <a:spLocks noGrp="1"/>
          </p:cNvSpPr>
          <p:nvPr>
            <p:ph type="ftr" sz="quarter" idx="22"/>
          </p:nvPr>
        </p:nvSpPr>
        <p:spPr/>
        <p:txBody>
          <a:bodyPr/>
          <a:lstStyle/>
          <a:p>
            <a:r>
              <a:rPr lang="en-US"/>
              <a:t>© 2021 AVEVA Group plc and its subsidiaries. All rights reserved.</a:t>
            </a:r>
            <a:endParaRPr lang="en-GB"/>
          </a:p>
        </p:txBody>
      </p:sp>
    </p:spTree>
    <p:extLst>
      <p:ext uri="{BB962C8B-B14F-4D97-AF65-F5344CB8AC3E}">
        <p14:creationId xmlns:p14="http://schemas.microsoft.com/office/powerpoint/2010/main" val="239833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96A4D0F-55B5-4C89-9CFD-130B6F017149}"/>
              </a:ext>
            </a:extLst>
          </p:cNvPr>
          <p:cNvSpPr/>
          <p:nvPr/>
        </p:nvSpPr>
        <p:spPr>
          <a:xfrm>
            <a:off x="5974813" y="3244334"/>
            <a:ext cx="242374"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GB" sz="1800" b="0" i="0" u="none" strike="noStrike" kern="1200" cap="none" spc="0" normalizeH="0" baseline="0" noProof="0">
              <a:ln>
                <a:noFill/>
              </a:ln>
              <a:solidFill>
                <a:srgbClr val="000000"/>
              </a:solidFill>
              <a:effectLst/>
              <a:uLnTx/>
              <a:uFillTx/>
              <a:latin typeface="Calibri"/>
              <a:ea typeface="+mn-ea"/>
              <a:cs typeface="+mn-cs"/>
            </a:endParaRPr>
          </a:p>
        </p:txBody>
      </p:sp>
      <p:pic>
        <p:nvPicPr>
          <p:cNvPr id="40" name="Picture 39">
            <a:extLst>
              <a:ext uri="{FF2B5EF4-FFF2-40B4-BE49-F238E27FC236}">
                <a16:creationId xmlns:a16="http://schemas.microsoft.com/office/drawing/2014/main" id="{D1390E3B-C664-4343-8BE5-3E5E4C6B4BA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4866" y="1947881"/>
            <a:ext cx="4116211" cy="4116211"/>
          </a:xfrm>
          <a:prstGeom prst="rect">
            <a:avLst/>
          </a:prstGeom>
        </p:spPr>
      </p:pic>
      <p:sp>
        <p:nvSpPr>
          <p:cNvPr id="57" name="Title 2">
            <a:extLst>
              <a:ext uri="{FF2B5EF4-FFF2-40B4-BE49-F238E27FC236}">
                <a16:creationId xmlns:a16="http://schemas.microsoft.com/office/drawing/2014/main" id="{06487A32-176D-4115-A838-D14966D92849}"/>
              </a:ext>
            </a:extLst>
          </p:cNvPr>
          <p:cNvSpPr>
            <a:spLocks noGrp="1"/>
          </p:cNvSpPr>
          <p:nvPr>
            <p:ph type="title"/>
          </p:nvPr>
        </p:nvSpPr>
        <p:spPr>
          <a:xfrm>
            <a:off x="612648" y="585216"/>
            <a:ext cx="10972800" cy="804672"/>
          </a:xfrm>
        </p:spPr>
        <p:txBody>
          <a:bodyPr/>
          <a:lstStyle/>
          <a:p>
            <a:r>
              <a:rPr lang="en-US">
                <a:cs typeface="Calibri"/>
              </a:rPr>
              <a:t>The new business and technology imperatives</a:t>
            </a:r>
            <a:endParaRPr lang="en-US"/>
          </a:p>
        </p:txBody>
      </p:sp>
      <p:sp>
        <p:nvSpPr>
          <p:cNvPr id="58" name="Footer Placeholder 1">
            <a:extLst>
              <a:ext uri="{FF2B5EF4-FFF2-40B4-BE49-F238E27FC236}">
                <a16:creationId xmlns:a16="http://schemas.microsoft.com/office/drawing/2014/main" id="{910BC6E2-21EF-4374-ACC2-D71E72451D30}"/>
              </a:ext>
            </a:extLst>
          </p:cNvPr>
          <p:cNvSpPr>
            <a:spLocks noGrp="1"/>
          </p:cNvSpPr>
          <p:nvPr>
            <p:ph type="ftr" sz="quarter" idx="11"/>
          </p:nvPr>
        </p:nvSpPr>
        <p:spPr>
          <a:xfrm>
            <a:off x="612648" y="6256544"/>
            <a:ext cx="7187184" cy="322056"/>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srgbClr val="FFFFFF">
                    <a:lumMod val="50000"/>
                  </a:srgbClr>
                </a:solidFill>
                <a:effectLst/>
                <a:uLnTx/>
                <a:uFillTx/>
                <a:latin typeface="Calibri"/>
                <a:ea typeface="+mn-ea"/>
                <a:cs typeface="+mn-cs"/>
              </a:rPr>
              <a:t>©2020 AVEVA Group plc and its subsidiaries. All rights reserved.</a:t>
            </a:r>
          </a:p>
        </p:txBody>
      </p:sp>
      <p:grpSp>
        <p:nvGrpSpPr>
          <p:cNvPr id="59" name="Group 58">
            <a:extLst>
              <a:ext uri="{FF2B5EF4-FFF2-40B4-BE49-F238E27FC236}">
                <a16:creationId xmlns:a16="http://schemas.microsoft.com/office/drawing/2014/main" id="{7B3EDF10-6EC5-4828-BAC4-10A793B16518}"/>
              </a:ext>
            </a:extLst>
          </p:cNvPr>
          <p:cNvGrpSpPr/>
          <p:nvPr/>
        </p:nvGrpSpPr>
        <p:grpSpPr>
          <a:xfrm>
            <a:off x="1651836" y="1662954"/>
            <a:ext cx="6753330" cy="4193749"/>
            <a:chOff x="1642945" y="1356235"/>
            <a:chExt cx="6753330" cy="4193749"/>
          </a:xfrm>
        </p:grpSpPr>
        <p:grpSp>
          <p:nvGrpSpPr>
            <p:cNvPr id="60" name="Group 59">
              <a:extLst>
                <a:ext uri="{FF2B5EF4-FFF2-40B4-BE49-F238E27FC236}">
                  <a16:creationId xmlns:a16="http://schemas.microsoft.com/office/drawing/2014/main" id="{4945EFBF-13E9-4A31-8B87-B51D403A9D32}"/>
                </a:ext>
              </a:extLst>
            </p:cNvPr>
            <p:cNvGrpSpPr/>
            <p:nvPr/>
          </p:nvGrpSpPr>
          <p:grpSpPr>
            <a:xfrm>
              <a:off x="1723064" y="1356235"/>
              <a:ext cx="6673211" cy="4193749"/>
              <a:chOff x="1723064" y="1356235"/>
              <a:chExt cx="6673211" cy="4193749"/>
            </a:xfrm>
          </p:grpSpPr>
          <p:sp>
            <p:nvSpPr>
              <p:cNvPr id="68" name="TextBox 9">
                <a:extLst>
                  <a:ext uri="{FF2B5EF4-FFF2-40B4-BE49-F238E27FC236}">
                    <a16:creationId xmlns:a16="http://schemas.microsoft.com/office/drawing/2014/main" id="{EF6E6744-2B56-465B-A545-0F40ADC95160}"/>
                  </a:ext>
                </a:extLst>
              </p:cNvPr>
              <p:cNvSpPr txBox="1"/>
              <p:nvPr/>
            </p:nvSpPr>
            <p:spPr>
              <a:xfrm>
                <a:off x="4894316" y="1356235"/>
                <a:ext cx="3501957" cy="584775"/>
              </a:xfrm>
              <a:prstGeom prst="rect">
                <a:avLst/>
              </a:prstGeom>
              <a:noFill/>
              <a:ln>
                <a:noFill/>
              </a:ln>
            </p:spPr>
            <p:txBody>
              <a:bodyPr wrap="square" rtlCol="0" anchor="t">
                <a:spAutoFit/>
              </a:bodyPr>
              <a:lstStyle/>
              <a:p>
                <a:pPr marL="0" marR="0" lvl="0" indent="0" algn="l" defTabSz="35836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a:ea typeface="+mn-ea"/>
                    <a:cs typeface="+mn-cs"/>
                  </a:rPr>
                  <a:t>Run </a:t>
                </a:r>
                <a:r>
                  <a:rPr kumimoji="0" lang="en-GB" sz="1600" b="1" i="0" u="none" strike="noStrike" kern="1200" cap="none" spc="0" normalizeH="0" baseline="0" noProof="0">
                    <a:ln>
                      <a:noFill/>
                    </a:ln>
                    <a:solidFill>
                      <a:srgbClr val="000000"/>
                    </a:solidFill>
                    <a:effectLst/>
                    <a:uLnTx/>
                    <a:uFillTx/>
                    <a:latin typeface="Calibri"/>
                    <a:ea typeface="+mn-ea"/>
                    <a:cs typeface="+mn-cs"/>
                  </a:rPr>
                  <a:t>agile and continuously optimized </a:t>
                </a:r>
                <a:r>
                  <a:rPr kumimoji="0" lang="en-GB" sz="1600" b="0" i="0" u="none" strike="noStrike" kern="1200" cap="none" spc="0" normalizeH="0" baseline="0" noProof="0">
                    <a:ln>
                      <a:noFill/>
                    </a:ln>
                    <a:solidFill>
                      <a:srgbClr val="000000"/>
                    </a:solidFill>
                    <a:effectLst/>
                    <a:uLnTx/>
                    <a:uFillTx/>
                    <a:latin typeface="Calibri"/>
                    <a:ea typeface="+mn-ea"/>
                    <a:cs typeface="+mn-cs"/>
                  </a:rPr>
                  <a:t>supply chains</a:t>
                </a:r>
                <a:endParaRPr kumimoji="0" lang="en-US" sz="1600" b="0" i="0" u="none" strike="noStrike" kern="1200" cap="none" spc="0" normalizeH="0" baseline="0" noProof="0">
                  <a:ln>
                    <a:noFill/>
                  </a:ln>
                  <a:solidFill>
                    <a:srgbClr val="000000"/>
                  </a:solidFill>
                  <a:effectLst/>
                  <a:uLnTx/>
                  <a:uFillTx/>
                  <a:latin typeface="Calibri"/>
                  <a:ea typeface="+mn-ea"/>
                  <a:cs typeface="+mn-cs"/>
                </a:endParaRPr>
              </a:p>
            </p:txBody>
          </p:sp>
          <p:sp>
            <p:nvSpPr>
              <p:cNvPr id="69" name="TextBox 10">
                <a:extLst>
                  <a:ext uri="{FF2B5EF4-FFF2-40B4-BE49-F238E27FC236}">
                    <a16:creationId xmlns:a16="http://schemas.microsoft.com/office/drawing/2014/main" id="{8EBC0D1C-3F15-4893-B46E-ADDF10408D70}"/>
                  </a:ext>
                </a:extLst>
              </p:cNvPr>
              <p:cNvSpPr txBox="1"/>
              <p:nvPr/>
            </p:nvSpPr>
            <p:spPr>
              <a:xfrm>
                <a:off x="4894317" y="4718987"/>
                <a:ext cx="3501956" cy="830997"/>
              </a:xfrm>
              <a:prstGeom prst="rect">
                <a:avLst/>
              </a:prstGeom>
              <a:noFill/>
              <a:ln>
                <a:noFill/>
              </a:ln>
            </p:spPr>
            <p:txBody>
              <a:bodyPr wrap="square" rtlCol="0">
                <a:spAutoFit/>
              </a:bodyPr>
              <a:lstStyle/>
              <a:p>
                <a:pPr marL="0" marR="0" lvl="0" indent="0" algn="l" defTabSz="35836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n-ea"/>
                    <a:cs typeface="+mn-cs"/>
                  </a:rPr>
                  <a:t>Provide remote ‘digital’ teams rich information and </a:t>
                </a:r>
                <a:r>
                  <a:rPr kumimoji="0" lang="en-GB" sz="1600" b="1" i="0" u="none" strike="noStrike" kern="1200" cap="none" spc="0" normalizeH="0" baseline="0" noProof="0" dirty="0">
                    <a:ln>
                      <a:noFill/>
                    </a:ln>
                    <a:solidFill>
                      <a:srgbClr val="000000"/>
                    </a:solidFill>
                    <a:effectLst/>
                    <a:uLnTx/>
                    <a:uFillTx/>
                    <a:latin typeface="Calibri"/>
                    <a:ea typeface="+mn-ea"/>
                    <a:cs typeface="+mn-cs"/>
                  </a:rPr>
                  <a:t>decision support </a:t>
                </a:r>
                <a:r>
                  <a:rPr kumimoji="0" lang="en-GB" sz="1600" b="0" i="0" u="none" strike="noStrike" kern="1200" cap="none" spc="0" normalizeH="0" baseline="0" noProof="0" dirty="0">
                    <a:ln>
                      <a:noFill/>
                    </a:ln>
                    <a:solidFill>
                      <a:srgbClr val="000000"/>
                    </a:solidFill>
                    <a:effectLst/>
                    <a:uLnTx/>
                    <a:uFillTx/>
                    <a:latin typeface="Calibri"/>
                    <a:ea typeface="+mn-ea"/>
                    <a:cs typeface="+mn-cs"/>
                  </a:rPr>
                  <a:t>to </a:t>
                </a:r>
                <a:r>
                  <a:rPr kumimoji="0" lang="en-GB" sz="1600" b="1" i="0" u="none" strike="noStrike" kern="1200" cap="none" spc="0" normalizeH="0" baseline="0" noProof="0" dirty="0">
                    <a:ln>
                      <a:noFill/>
                    </a:ln>
                    <a:solidFill>
                      <a:srgbClr val="000000"/>
                    </a:solidFill>
                    <a:effectLst/>
                    <a:uLnTx/>
                    <a:uFillTx/>
                    <a:latin typeface="Calibri"/>
                    <a:ea typeface="+mn-ea"/>
                    <a:cs typeface="+mn-cs"/>
                  </a:rPr>
                  <a:t>collaborate</a:t>
                </a:r>
                <a:r>
                  <a:rPr kumimoji="0" lang="en-GB" sz="1600" b="0" i="0" u="none" strike="noStrike" kern="1200" cap="none" spc="0" normalizeH="0" baseline="0" noProof="0" dirty="0">
                    <a:ln>
                      <a:noFill/>
                    </a:ln>
                    <a:solidFill>
                      <a:srgbClr val="000000"/>
                    </a:solidFill>
                    <a:effectLst/>
                    <a:uLnTx/>
                    <a:uFillTx/>
                    <a:latin typeface="Calibri"/>
                    <a:ea typeface="+mn-ea"/>
                    <a:cs typeface="+mn-cs"/>
                  </a:rPr>
                  <a:t> and work efficiently</a:t>
                </a:r>
                <a:endParaRPr kumimoji="0" lang="en-US" sz="16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70" name="TextBox 11">
                <a:extLst>
                  <a:ext uri="{FF2B5EF4-FFF2-40B4-BE49-F238E27FC236}">
                    <a16:creationId xmlns:a16="http://schemas.microsoft.com/office/drawing/2014/main" id="{7503368D-C8D6-429E-9542-4C4C27C58645}"/>
                  </a:ext>
                </a:extLst>
              </p:cNvPr>
              <p:cNvSpPr txBox="1"/>
              <p:nvPr/>
            </p:nvSpPr>
            <p:spPr>
              <a:xfrm>
                <a:off x="4894317" y="2559226"/>
                <a:ext cx="3501958" cy="584775"/>
              </a:xfrm>
              <a:prstGeom prst="rect">
                <a:avLst/>
              </a:prstGeom>
              <a:noFill/>
              <a:ln>
                <a:noFill/>
              </a:ln>
            </p:spPr>
            <p:txBody>
              <a:bodyPr wrap="square" rtlCol="0" anchor="t">
                <a:spAutoFit/>
              </a:bodyPr>
              <a:lstStyle/>
              <a:p>
                <a:pPr marL="0" marR="0" lvl="0" indent="0" algn="l" defTabSz="35836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a:ea typeface="+mn-ea"/>
                    <a:cs typeface="+mn-cs"/>
                  </a:rPr>
                  <a:t>Operate critical assets </a:t>
                </a:r>
                <a:r>
                  <a:rPr kumimoji="0" lang="en-GB" sz="1600" b="1" i="0" u="none" strike="noStrike" kern="1200" cap="none" spc="0" normalizeH="0" baseline="0" noProof="0">
                    <a:ln>
                      <a:noFill/>
                    </a:ln>
                    <a:solidFill>
                      <a:srgbClr val="000000"/>
                    </a:solidFill>
                    <a:effectLst/>
                    <a:uLnTx/>
                    <a:uFillTx/>
                    <a:latin typeface="Calibri"/>
                    <a:ea typeface="+mn-ea"/>
                    <a:cs typeface="+mn-cs"/>
                  </a:rPr>
                  <a:t>reliably and safely </a:t>
                </a:r>
                <a:r>
                  <a:rPr kumimoji="0" lang="en-GB" sz="1600" b="0" i="0" u="none" strike="noStrike" kern="1200" cap="none" spc="0" normalizeH="0" baseline="0" noProof="0">
                    <a:ln>
                      <a:noFill/>
                    </a:ln>
                    <a:solidFill>
                      <a:srgbClr val="000000"/>
                    </a:solidFill>
                    <a:effectLst/>
                    <a:uLnTx/>
                    <a:uFillTx/>
                    <a:latin typeface="Calibri"/>
                    <a:ea typeface="+mn-ea"/>
                    <a:cs typeface="+mn-cs"/>
                  </a:rPr>
                  <a:t>with reduced manual supervision</a:t>
                </a:r>
                <a:endParaRPr kumimoji="0" lang="en-GB" sz="16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sp>
            <p:nvSpPr>
              <p:cNvPr id="71" name="TextBox 13">
                <a:extLst>
                  <a:ext uri="{FF2B5EF4-FFF2-40B4-BE49-F238E27FC236}">
                    <a16:creationId xmlns:a16="http://schemas.microsoft.com/office/drawing/2014/main" id="{B2984478-F63E-467F-8DBA-263C9D5195C3}"/>
                  </a:ext>
                </a:extLst>
              </p:cNvPr>
              <p:cNvSpPr txBox="1"/>
              <p:nvPr/>
            </p:nvSpPr>
            <p:spPr>
              <a:xfrm>
                <a:off x="4894317" y="3762217"/>
                <a:ext cx="3060000" cy="584775"/>
              </a:xfrm>
              <a:prstGeom prst="rect">
                <a:avLst/>
              </a:prstGeom>
              <a:noFill/>
              <a:ln>
                <a:noFill/>
              </a:ln>
            </p:spPr>
            <p:txBody>
              <a:bodyPr wrap="square" rtlCol="0" anchor="t">
                <a:spAutoFit/>
              </a:bodyPr>
              <a:lstStyle/>
              <a:p>
                <a:pPr marL="0" marR="0" lvl="0" indent="0" algn="l" defTabSz="35836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a:ea typeface="+mn-ea"/>
                    <a:cs typeface="+mn-cs"/>
                  </a:rPr>
                  <a:t>Re-plan </a:t>
                </a:r>
                <a:r>
                  <a:rPr kumimoji="0" lang="en-GB" sz="1600" b="0" i="0" u="none" strike="noStrike" kern="1200" cap="none" spc="0" normalizeH="0" baseline="0" noProof="0" err="1">
                    <a:ln>
                      <a:noFill/>
                    </a:ln>
                    <a:solidFill>
                      <a:srgbClr val="000000"/>
                    </a:solidFill>
                    <a:effectLst/>
                    <a:uLnTx/>
                    <a:uFillTx/>
                    <a:latin typeface="Calibri"/>
                    <a:ea typeface="+mn-ea"/>
                    <a:cs typeface="+mn-cs"/>
                  </a:rPr>
                  <a:t>CapEx</a:t>
                </a:r>
                <a:r>
                  <a:rPr kumimoji="0" lang="en-GB" sz="1600" b="0" i="0" u="none" strike="noStrike" kern="1200" cap="none" spc="0" normalizeH="0" baseline="0" noProof="0">
                    <a:ln>
                      <a:noFill/>
                    </a:ln>
                    <a:solidFill>
                      <a:srgbClr val="000000"/>
                    </a:solidFill>
                    <a:effectLst/>
                    <a:uLnTx/>
                    <a:uFillTx/>
                    <a:latin typeface="Calibri"/>
                    <a:ea typeface="+mn-ea"/>
                    <a:cs typeface="+mn-cs"/>
                  </a:rPr>
                  <a:t> and drive highest levels of </a:t>
                </a:r>
                <a:r>
                  <a:rPr kumimoji="0" lang="en-GB" sz="1600" b="1" i="0" u="none" strike="noStrike" kern="1200" cap="none" spc="0" normalizeH="0" baseline="0" noProof="0">
                    <a:ln>
                      <a:noFill/>
                    </a:ln>
                    <a:solidFill>
                      <a:srgbClr val="000000"/>
                    </a:solidFill>
                    <a:effectLst/>
                    <a:uLnTx/>
                    <a:uFillTx/>
                    <a:latin typeface="Calibri"/>
                    <a:ea typeface="+mn-ea"/>
                    <a:cs typeface="+mn-cs"/>
                  </a:rPr>
                  <a:t>engineering efficiency</a:t>
                </a:r>
                <a:endParaRPr kumimoji="0" lang="en-US" sz="1600" b="1"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cxnSp>
            <p:nvCxnSpPr>
              <p:cNvPr id="72" name="Connector: Elbow 71">
                <a:extLst>
                  <a:ext uri="{FF2B5EF4-FFF2-40B4-BE49-F238E27FC236}">
                    <a16:creationId xmlns:a16="http://schemas.microsoft.com/office/drawing/2014/main" id="{64A8EEA6-4F95-4846-B1D0-52901A30CAEC}"/>
                  </a:ext>
                </a:extLst>
              </p:cNvPr>
              <p:cNvCxnSpPr>
                <a:cxnSpLocks/>
                <a:stCxn id="65" idx="0"/>
                <a:endCxn id="68" idx="1"/>
              </p:cNvCxnSpPr>
              <p:nvPr/>
            </p:nvCxnSpPr>
            <p:spPr>
              <a:xfrm rot="5400000" flipH="1" flipV="1">
                <a:off x="3722260" y="1198207"/>
                <a:ext cx="721640" cy="1622472"/>
              </a:xfrm>
              <a:prstGeom prst="bentConnector2">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3" name="Connector: Elbow 72">
                <a:extLst>
                  <a:ext uri="{FF2B5EF4-FFF2-40B4-BE49-F238E27FC236}">
                    <a16:creationId xmlns:a16="http://schemas.microsoft.com/office/drawing/2014/main" id="{7EC2C910-6F42-42CE-BA37-2EDF83BF0538}"/>
                  </a:ext>
                </a:extLst>
              </p:cNvPr>
              <p:cNvCxnSpPr>
                <a:cxnSpLocks/>
                <a:stCxn id="67" idx="4"/>
                <a:endCxn id="69" idx="1"/>
              </p:cNvCxnSpPr>
              <p:nvPr/>
            </p:nvCxnSpPr>
            <p:spPr>
              <a:xfrm rot="16200000" flipH="1">
                <a:off x="3242920" y="3483088"/>
                <a:ext cx="131541" cy="3171253"/>
              </a:xfrm>
              <a:prstGeom prst="bentConnector2">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65" name="Oval 64">
              <a:extLst>
                <a:ext uri="{FF2B5EF4-FFF2-40B4-BE49-F238E27FC236}">
                  <a16:creationId xmlns:a16="http://schemas.microsoft.com/office/drawing/2014/main" id="{8212B726-35E7-45FD-AE71-84BE91E5940F}"/>
                </a:ext>
              </a:extLst>
            </p:cNvPr>
            <p:cNvSpPr/>
            <p:nvPr/>
          </p:nvSpPr>
          <p:spPr>
            <a:xfrm>
              <a:off x="3191725" y="2370263"/>
              <a:ext cx="160238" cy="1588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a:extLst>
                <a:ext uri="{FF2B5EF4-FFF2-40B4-BE49-F238E27FC236}">
                  <a16:creationId xmlns:a16="http://schemas.microsoft.com/office/drawing/2014/main" id="{BCE42960-84EA-421A-8B99-AE9AC704CF20}"/>
                </a:ext>
              </a:extLst>
            </p:cNvPr>
            <p:cNvSpPr/>
            <p:nvPr/>
          </p:nvSpPr>
          <p:spPr>
            <a:xfrm>
              <a:off x="3660553" y="4018291"/>
              <a:ext cx="160238" cy="1588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5581DF0A-4768-44DB-AE4C-D016F4E07F94}"/>
                </a:ext>
              </a:extLst>
            </p:cNvPr>
            <p:cNvSpPr/>
            <p:nvPr/>
          </p:nvSpPr>
          <p:spPr>
            <a:xfrm>
              <a:off x="1642945" y="4844104"/>
              <a:ext cx="160238" cy="1588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74" name="Connector: Elbow 73">
            <a:extLst>
              <a:ext uri="{FF2B5EF4-FFF2-40B4-BE49-F238E27FC236}">
                <a16:creationId xmlns:a16="http://schemas.microsoft.com/office/drawing/2014/main" id="{58ED9E02-37A0-4E38-9A22-6C7F5595D97F}"/>
              </a:ext>
            </a:extLst>
          </p:cNvPr>
          <p:cNvCxnSpPr>
            <a:cxnSpLocks/>
            <a:stCxn id="65" idx="4"/>
            <a:endCxn id="70" idx="1"/>
          </p:cNvCxnSpPr>
          <p:nvPr/>
        </p:nvCxnSpPr>
        <p:spPr>
          <a:xfrm rot="16200000" flipH="1">
            <a:off x="3930716" y="2185841"/>
            <a:ext cx="322510" cy="1622473"/>
          </a:xfrm>
          <a:prstGeom prst="bentConnector2">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C31EAE19-59E9-450A-AEEE-139C232F9448}"/>
              </a:ext>
            </a:extLst>
          </p:cNvPr>
          <p:cNvCxnSpPr>
            <a:cxnSpLocks/>
          </p:cNvCxnSpPr>
          <p:nvPr/>
        </p:nvCxnSpPr>
        <p:spPr>
          <a:xfrm flipV="1">
            <a:off x="3820582" y="4406354"/>
            <a:ext cx="1074800" cy="1"/>
          </a:xfrm>
          <a:prstGeom prst="bentConnector3">
            <a:avLst>
              <a:gd name="adj1" fmla="val 50000"/>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76" name="Content Placeholder 4">
            <a:extLst>
              <a:ext uri="{FF2B5EF4-FFF2-40B4-BE49-F238E27FC236}">
                <a16:creationId xmlns:a16="http://schemas.microsoft.com/office/drawing/2014/main" id="{9A90ED7C-AFCE-411E-9D62-F546846A80AD}"/>
              </a:ext>
            </a:extLst>
          </p:cNvPr>
          <p:cNvSpPr txBox="1">
            <a:spLocks/>
          </p:cNvSpPr>
          <p:nvPr/>
        </p:nvSpPr>
        <p:spPr>
          <a:xfrm>
            <a:off x="9714234" y="4073116"/>
            <a:ext cx="1205363" cy="251894"/>
          </a:xfrm>
          <a:prstGeom prst="rect">
            <a:avLst/>
          </a:prstGeom>
        </p:spPr>
        <p:txBody>
          <a:bodyPr vert="horz" wrap="square" lIns="0" tIns="0" rIns="0" bIns="0" rtlCol="0" anchor="t" anchorCtr="0">
            <a:noAutofit/>
          </a:bodyPr>
          <a:lstStyle>
            <a:lvl1pPr marL="30175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300" kern="1200">
                <a:solidFill>
                  <a:schemeClr val="bg1"/>
                </a:solidFill>
                <a:latin typeface="Calibri" panose="020F0502020204030204" pitchFamily="34" charset="0"/>
                <a:ea typeface="+mn-ea"/>
                <a:cs typeface="Calibri" panose="020F0502020204030204" pitchFamily="34" charset="0"/>
              </a:defRPr>
            </a:lvl1pPr>
            <a:lvl2pPr marL="59436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8696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7043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6304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5750" indent="-28575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14" marR="0" lvl="0" indent="0" algn="l" defTabSz="914400" rtl="0" eaLnBrk="1" fontAlgn="auto" latinLnBrk="0" hangingPunct="1">
              <a:lnSpc>
                <a:spcPts val="2000"/>
              </a:lnSpc>
              <a:spcBef>
                <a:spcPts val="400"/>
              </a:spcBef>
              <a:spcAft>
                <a:spcPts val="600"/>
              </a:spcAft>
              <a:buClr>
                <a:srgbClr val="F70656"/>
              </a:buClr>
              <a:buSzPct val="100000"/>
              <a:buFont typeface="Arial" panose="020B0604020202020204" pitchFamily="34" charset="0"/>
              <a:buNone/>
              <a:tabLst/>
              <a:defRPr/>
            </a:pPr>
            <a:r>
              <a:rPr kumimoji="0" lang="en-US" sz="1800" b="0" i="0" u="none" strike="noStrike" kern="1200" cap="none" spc="0" normalizeH="0" baseline="0" noProof="0">
                <a:ln>
                  <a:noFill/>
                </a:ln>
                <a:solidFill>
                  <a:srgbClr val="363D42"/>
                </a:solidFill>
                <a:effectLst/>
                <a:uLnTx/>
                <a:uFillTx/>
                <a:latin typeface="Calibri" panose="020F0502020204030204" pitchFamily="34" charset="0"/>
                <a:ea typeface="+mn-ea"/>
                <a:cs typeface="Calibri" panose="020F0502020204030204" pitchFamily="34" charset="0"/>
              </a:rPr>
              <a:t>Cloud</a:t>
            </a:r>
          </a:p>
        </p:txBody>
      </p:sp>
      <p:grpSp>
        <p:nvGrpSpPr>
          <p:cNvPr id="77" name="Group 76">
            <a:extLst>
              <a:ext uri="{FF2B5EF4-FFF2-40B4-BE49-F238E27FC236}">
                <a16:creationId xmlns:a16="http://schemas.microsoft.com/office/drawing/2014/main" id="{AE086F43-1AF6-4CAD-A27F-611A116D0D10}"/>
              </a:ext>
            </a:extLst>
          </p:cNvPr>
          <p:cNvGrpSpPr/>
          <p:nvPr/>
        </p:nvGrpSpPr>
        <p:grpSpPr>
          <a:xfrm>
            <a:off x="8817177" y="3861924"/>
            <a:ext cx="650036" cy="650036"/>
            <a:chOff x="8816831" y="3803665"/>
            <a:chExt cx="650036" cy="650036"/>
          </a:xfrm>
        </p:grpSpPr>
        <p:sp>
          <p:nvSpPr>
            <p:cNvPr id="78" name="Oval 77">
              <a:extLst>
                <a:ext uri="{FF2B5EF4-FFF2-40B4-BE49-F238E27FC236}">
                  <a16:creationId xmlns:a16="http://schemas.microsoft.com/office/drawing/2014/main" id="{D5CEBE19-46AF-4C72-8EB4-B07193AE642E}"/>
                </a:ext>
              </a:extLst>
            </p:cNvPr>
            <p:cNvSpPr/>
            <p:nvPr/>
          </p:nvSpPr>
          <p:spPr>
            <a:xfrm>
              <a:off x="8816831" y="3803665"/>
              <a:ext cx="650036" cy="650036"/>
            </a:xfrm>
            <a:prstGeom prst="ellipse">
              <a:avLst/>
            </a:prstGeom>
            <a:solidFill>
              <a:schemeClr val="accent5"/>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B20C0"/>
                </a:solidFill>
                <a:effectLst/>
                <a:uLnTx/>
                <a:uFillTx/>
                <a:latin typeface="Calibri"/>
                <a:ea typeface="+mn-ea"/>
                <a:cs typeface="+mn-cs"/>
              </a:endParaRPr>
            </a:p>
          </p:txBody>
        </p:sp>
        <p:pic>
          <p:nvPicPr>
            <p:cNvPr id="79" name="Picture 78">
              <a:extLst>
                <a:ext uri="{FF2B5EF4-FFF2-40B4-BE49-F238E27FC236}">
                  <a16:creationId xmlns:a16="http://schemas.microsoft.com/office/drawing/2014/main" id="{B4835C9F-A8B8-4F08-8DD2-F5C4E07639D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945256" y="3924192"/>
              <a:ext cx="449369" cy="449369"/>
            </a:xfrm>
            <a:prstGeom prst="rect">
              <a:avLst/>
            </a:prstGeom>
          </p:spPr>
        </p:pic>
      </p:grpSp>
      <p:sp>
        <p:nvSpPr>
          <p:cNvPr id="80" name="Content Placeholder 4">
            <a:extLst>
              <a:ext uri="{FF2B5EF4-FFF2-40B4-BE49-F238E27FC236}">
                <a16:creationId xmlns:a16="http://schemas.microsoft.com/office/drawing/2014/main" id="{2B7ACDAF-31DC-4377-B3A6-5050DB3B0BE0}"/>
              </a:ext>
            </a:extLst>
          </p:cNvPr>
          <p:cNvSpPr txBox="1">
            <a:spLocks/>
          </p:cNvSpPr>
          <p:nvPr/>
        </p:nvSpPr>
        <p:spPr>
          <a:xfrm>
            <a:off x="9714234" y="5499759"/>
            <a:ext cx="2217571" cy="332327"/>
          </a:xfrm>
          <a:prstGeom prst="rect">
            <a:avLst/>
          </a:prstGeom>
        </p:spPr>
        <p:txBody>
          <a:bodyPr vert="horz" wrap="square" lIns="0" tIns="0" rIns="0" bIns="0" rtlCol="0" anchor="ctr" anchorCtr="0">
            <a:noAutofit/>
          </a:bodyPr>
          <a:lstStyle>
            <a:lvl1pPr marL="30175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300" kern="1200">
                <a:solidFill>
                  <a:schemeClr val="bg1"/>
                </a:solidFill>
                <a:latin typeface="Calibri" panose="020F0502020204030204" pitchFamily="34" charset="0"/>
                <a:ea typeface="+mn-ea"/>
                <a:cs typeface="Calibri" panose="020F0502020204030204" pitchFamily="34" charset="0"/>
              </a:defRPr>
            </a:lvl1pPr>
            <a:lvl2pPr marL="59436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8696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7043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6304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5750" indent="-28575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14" marR="0" lvl="0" indent="0" algn="l" defTabSz="914400" rtl="0" eaLnBrk="1" fontAlgn="auto" latinLnBrk="0" hangingPunct="1">
              <a:lnSpc>
                <a:spcPts val="2000"/>
              </a:lnSpc>
              <a:spcBef>
                <a:spcPts val="400"/>
              </a:spcBef>
              <a:spcAft>
                <a:spcPts val="600"/>
              </a:spcAft>
              <a:buClr>
                <a:srgbClr val="F70656"/>
              </a:buClr>
              <a:buSzPct val="100000"/>
              <a:buFont typeface="Arial" panose="020B0604020202020204" pitchFamily="34" charset="0"/>
              <a:buNone/>
              <a:tabLst/>
              <a:defRPr/>
            </a:pPr>
            <a:r>
              <a:rPr kumimoji="0" lang="en-US" sz="1800" b="0" i="0" u="none" strike="noStrike" kern="1200" cap="none" spc="0" normalizeH="0" baseline="0" noProof="0">
                <a:ln>
                  <a:noFill/>
                </a:ln>
                <a:solidFill>
                  <a:srgbClr val="363D42"/>
                </a:solidFill>
                <a:effectLst/>
                <a:uLnTx/>
                <a:uFillTx/>
                <a:latin typeface="Calibri" panose="020F0502020204030204" pitchFamily="34" charset="0"/>
                <a:ea typeface="+mn-ea"/>
                <a:cs typeface="Calibri" panose="020F0502020204030204" pitchFamily="34" charset="0"/>
              </a:rPr>
              <a:t>Industrial IoT/Edge</a:t>
            </a:r>
          </a:p>
        </p:txBody>
      </p:sp>
      <p:grpSp>
        <p:nvGrpSpPr>
          <p:cNvPr id="81" name="Group 80">
            <a:extLst>
              <a:ext uri="{FF2B5EF4-FFF2-40B4-BE49-F238E27FC236}">
                <a16:creationId xmlns:a16="http://schemas.microsoft.com/office/drawing/2014/main" id="{B236DA20-D53A-444C-9B1F-3D63417B47C3}"/>
              </a:ext>
            </a:extLst>
          </p:cNvPr>
          <p:cNvGrpSpPr/>
          <p:nvPr/>
        </p:nvGrpSpPr>
        <p:grpSpPr>
          <a:xfrm>
            <a:off x="8817177" y="5340212"/>
            <a:ext cx="650036" cy="650036"/>
            <a:chOff x="8829839" y="6415735"/>
            <a:chExt cx="650036" cy="650036"/>
          </a:xfrm>
        </p:grpSpPr>
        <p:sp>
          <p:nvSpPr>
            <p:cNvPr id="82" name="Oval 81">
              <a:extLst>
                <a:ext uri="{FF2B5EF4-FFF2-40B4-BE49-F238E27FC236}">
                  <a16:creationId xmlns:a16="http://schemas.microsoft.com/office/drawing/2014/main" id="{73397C49-9B42-4F93-B3E1-63E04276A4ED}"/>
                </a:ext>
              </a:extLst>
            </p:cNvPr>
            <p:cNvSpPr/>
            <p:nvPr/>
          </p:nvSpPr>
          <p:spPr>
            <a:xfrm>
              <a:off x="8829839" y="6415735"/>
              <a:ext cx="650036" cy="6500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B20C0"/>
                </a:solidFill>
                <a:effectLst/>
                <a:uLnTx/>
                <a:uFillTx/>
                <a:latin typeface="Calibri"/>
                <a:ea typeface="+mn-ea"/>
                <a:cs typeface="+mn-cs"/>
              </a:endParaRPr>
            </a:p>
          </p:txBody>
        </p:sp>
        <p:pic>
          <p:nvPicPr>
            <p:cNvPr id="83" name="Picture 82">
              <a:extLst>
                <a:ext uri="{FF2B5EF4-FFF2-40B4-BE49-F238E27FC236}">
                  <a16:creationId xmlns:a16="http://schemas.microsoft.com/office/drawing/2014/main" id="{364B3868-FF84-4F51-B50B-EADE2A2D0108}"/>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930172" y="6522718"/>
              <a:ext cx="449370" cy="449370"/>
            </a:xfrm>
            <a:prstGeom prst="rect">
              <a:avLst/>
            </a:prstGeom>
          </p:spPr>
        </p:pic>
      </p:grpSp>
      <p:sp>
        <p:nvSpPr>
          <p:cNvPr id="84" name="Content Placeholder 4">
            <a:extLst>
              <a:ext uri="{FF2B5EF4-FFF2-40B4-BE49-F238E27FC236}">
                <a16:creationId xmlns:a16="http://schemas.microsoft.com/office/drawing/2014/main" id="{FB270DCA-C235-4E7D-A02B-0D32F776BF91}"/>
              </a:ext>
            </a:extLst>
          </p:cNvPr>
          <p:cNvSpPr txBox="1">
            <a:spLocks/>
          </p:cNvSpPr>
          <p:nvPr/>
        </p:nvSpPr>
        <p:spPr>
          <a:xfrm>
            <a:off x="9714234" y="4770371"/>
            <a:ext cx="1290204" cy="249301"/>
          </a:xfrm>
          <a:prstGeom prst="rect">
            <a:avLst/>
          </a:prstGeom>
        </p:spPr>
        <p:txBody>
          <a:bodyPr vert="horz" wrap="square" lIns="0" tIns="0" rIns="0" bIns="0" rtlCol="0" anchor="t" anchorCtr="0">
            <a:noAutofit/>
          </a:bodyPr>
          <a:lstStyle>
            <a:lvl1pPr marL="30175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300" kern="1200">
                <a:solidFill>
                  <a:schemeClr val="bg1"/>
                </a:solidFill>
                <a:latin typeface="Calibri" panose="020F0502020204030204" pitchFamily="34" charset="0"/>
                <a:ea typeface="+mn-ea"/>
                <a:cs typeface="Calibri" panose="020F0502020204030204" pitchFamily="34" charset="0"/>
              </a:defRPr>
            </a:lvl1pPr>
            <a:lvl2pPr marL="59436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8696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7043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6304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5750" indent="-28575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14" marR="0" lvl="0" indent="0" algn="l" defTabSz="914400" rtl="0" eaLnBrk="1" fontAlgn="auto" latinLnBrk="0" hangingPunct="1">
              <a:lnSpc>
                <a:spcPts val="2000"/>
              </a:lnSpc>
              <a:spcBef>
                <a:spcPts val="400"/>
              </a:spcBef>
              <a:spcAft>
                <a:spcPts val="600"/>
              </a:spcAft>
              <a:buClr>
                <a:srgbClr val="F70656"/>
              </a:buClr>
              <a:buSzPct val="100000"/>
              <a:buFont typeface="Arial" panose="020B0604020202020204" pitchFamily="34" charset="0"/>
              <a:buNone/>
              <a:tabLst/>
              <a:defRPr/>
            </a:pPr>
            <a:r>
              <a:rPr kumimoji="0" lang="en-US" sz="1800" b="0" i="0" u="none" strike="noStrike" kern="1200" cap="none" spc="0" normalizeH="0" baseline="0" noProof="0">
                <a:ln>
                  <a:noFill/>
                </a:ln>
                <a:solidFill>
                  <a:srgbClr val="363D42"/>
                </a:solidFill>
                <a:effectLst/>
                <a:uLnTx/>
                <a:uFillTx/>
                <a:latin typeface="Calibri" panose="020F0502020204030204" pitchFamily="34" charset="0"/>
                <a:ea typeface="+mn-ea"/>
                <a:cs typeface="Calibri" panose="020F0502020204030204" pitchFamily="34" charset="0"/>
              </a:rPr>
              <a:t>Big Data</a:t>
            </a:r>
          </a:p>
        </p:txBody>
      </p:sp>
      <p:grpSp>
        <p:nvGrpSpPr>
          <p:cNvPr id="85" name="Group 84">
            <a:extLst>
              <a:ext uri="{FF2B5EF4-FFF2-40B4-BE49-F238E27FC236}">
                <a16:creationId xmlns:a16="http://schemas.microsoft.com/office/drawing/2014/main" id="{F8539B68-6DB2-43B4-8005-3EB6ADBE3779}"/>
              </a:ext>
            </a:extLst>
          </p:cNvPr>
          <p:cNvGrpSpPr/>
          <p:nvPr/>
        </p:nvGrpSpPr>
        <p:grpSpPr>
          <a:xfrm>
            <a:off x="8817177" y="4601067"/>
            <a:ext cx="650036" cy="650036"/>
            <a:chOff x="8829839" y="4574228"/>
            <a:chExt cx="650036" cy="650036"/>
          </a:xfrm>
        </p:grpSpPr>
        <p:sp>
          <p:nvSpPr>
            <p:cNvPr id="86" name="Oval 85">
              <a:extLst>
                <a:ext uri="{FF2B5EF4-FFF2-40B4-BE49-F238E27FC236}">
                  <a16:creationId xmlns:a16="http://schemas.microsoft.com/office/drawing/2014/main" id="{24360C58-B133-4810-9104-F1EBE13C1A63}"/>
                </a:ext>
              </a:extLst>
            </p:cNvPr>
            <p:cNvSpPr/>
            <p:nvPr/>
          </p:nvSpPr>
          <p:spPr>
            <a:xfrm>
              <a:off x="8829839" y="4574228"/>
              <a:ext cx="650036" cy="650036"/>
            </a:xfrm>
            <a:prstGeom prst="ellipse">
              <a:avLst/>
            </a:prstGeom>
            <a:solidFill>
              <a:schemeClr val="accent6">
                <a:lumMod val="75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B20C0"/>
                </a:solidFill>
                <a:effectLst/>
                <a:uLnTx/>
                <a:uFillTx/>
                <a:latin typeface="Calibri"/>
                <a:ea typeface="+mn-ea"/>
                <a:cs typeface="+mn-cs"/>
              </a:endParaRPr>
            </a:p>
          </p:txBody>
        </p:sp>
        <p:pic>
          <p:nvPicPr>
            <p:cNvPr id="87" name="Picture 86">
              <a:extLst>
                <a:ext uri="{FF2B5EF4-FFF2-40B4-BE49-F238E27FC236}">
                  <a16:creationId xmlns:a16="http://schemas.microsoft.com/office/drawing/2014/main" id="{EAEFA269-F7A7-4BF2-969C-E304865472B8}"/>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930172" y="4674561"/>
              <a:ext cx="449369" cy="449369"/>
            </a:xfrm>
            <a:prstGeom prst="rect">
              <a:avLst/>
            </a:prstGeom>
          </p:spPr>
        </p:pic>
      </p:grpSp>
      <p:sp>
        <p:nvSpPr>
          <p:cNvPr id="88" name="Content Placeholder 4">
            <a:extLst>
              <a:ext uri="{FF2B5EF4-FFF2-40B4-BE49-F238E27FC236}">
                <a16:creationId xmlns:a16="http://schemas.microsoft.com/office/drawing/2014/main" id="{71FAB105-2E37-4A74-9E63-93DBE80D00F2}"/>
              </a:ext>
            </a:extLst>
          </p:cNvPr>
          <p:cNvSpPr txBox="1">
            <a:spLocks/>
          </p:cNvSpPr>
          <p:nvPr/>
        </p:nvSpPr>
        <p:spPr>
          <a:xfrm>
            <a:off x="9714234" y="2580671"/>
            <a:ext cx="1738159" cy="249301"/>
          </a:xfrm>
          <a:prstGeom prst="rect">
            <a:avLst/>
          </a:prstGeom>
        </p:spPr>
        <p:txBody>
          <a:bodyPr vert="horz" wrap="square" lIns="0" tIns="0" rIns="0" bIns="0" rtlCol="0" anchor="t" anchorCtr="0">
            <a:noAutofit/>
          </a:bodyPr>
          <a:lstStyle>
            <a:lvl1pPr marL="30175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300" kern="1200">
                <a:solidFill>
                  <a:schemeClr val="bg1"/>
                </a:solidFill>
                <a:latin typeface="Calibri" panose="020F0502020204030204" pitchFamily="34" charset="0"/>
                <a:ea typeface="+mn-ea"/>
                <a:cs typeface="Calibri" panose="020F0502020204030204" pitchFamily="34" charset="0"/>
              </a:defRPr>
            </a:lvl1pPr>
            <a:lvl2pPr marL="59436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8696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7043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6304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5750" indent="-28575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14" marR="0" lvl="0" indent="0" algn="l" defTabSz="914400" rtl="0" eaLnBrk="1" fontAlgn="auto" latinLnBrk="0" hangingPunct="1">
              <a:lnSpc>
                <a:spcPts val="2000"/>
              </a:lnSpc>
              <a:spcBef>
                <a:spcPts val="400"/>
              </a:spcBef>
              <a:spcAft>
                <a:spcPts val="600"/>
              </a:spcAft>
              <a:buClr>
                <a:srgbClr val="F70656"/>
              </a:buClr>
              <a:buSzPct val="100000"/>
              <a:buFont typeface="Arial" panose="020B0604020202020204" pitchFamily="34" charset="0"/>
              <a:buNone/>
              <a:tabLst/>
              <a:defRPr/>
            </a:pPr>
            <a:r>
              <a:rPr kumimoji="0" lang="en-US" sz="1800" b="0" i="0" u="none" strike="noStrike" kern="1200" cap="none" spc="0" normalizeH="0" baseline="0" noProof="0">
                <a:ln>
                  <a:noFill/>
                </a:ln>
                <a:solidFill>
                  <a:srgbClr val="363D42"/>
                </a:solidFill>
                <a:effectLst/>
                <a:uLnTx/>
                <a:uFillTx/>
                <a:latin typeface="Calibri" panose="020F0502020204030204" pitchFamily="34" charset="0"/>
                <a:ea typeface="+mn-ea"/>
                <a:cs typeface="Calibri" panose="020F0502020204030204" pitchFamily="34" charset="0"/>
              </a:rPr>
              <a:t>Digital Twin</a:t>
            </a:r>
          </a:p>
        </p:txBody>
      </p:sp>
      <p:grpSp>
        <p:nvGrpSpPr>
          <p:cNvPr id="89" name="Group 88">
            <a:extLst>
              <a:ext uri="{FF2B5EF4-FFF2-40B4-BE49-F238E27FC236}">
                <a16:creationId xmlns:a16="http://schemas.microsoft.com/office/drawing/2014/main" id="{E0327034-C4E4-4138-8061-E14C85B98E4F}"/>
              </a:ext>
            </a:extLst>
          </p:cNvPr>
          <p:cNvGrpSpPr/>
          <p:nvPr/>
        </p:nvGrpSpPr>
        <p:grpSpPr>
          <a:xfrm>
            <a:off x="8817177" y="2383638"/>
            <a:ext cx="650036" cy="650036"/>
            <a:chOff x="8829839" y="2363103"/>
            <a:chExt cx="650036" cy="650036"/>
          </a:xfrm>
        </p:grpSpPr>
        <p:sp>
          <p:nvSpPr>
            <p:cNvPr id="90" name="Oval 89">
              <a:extLst>
                <a:ext uri="{FF2B5EF4-FFF2-40B4-BE49-F238E27FC236}">
                  <a16:creationId xmlns:a16="http://schemas.microsoft.com/office/drawing/2014/main" id="{C9C54837-1013-4FAB-BE20-E8AAD5852178}"/>
                </a:ext>
              </a:extLst>
            </p:cNvPr>
            <p:cNvSpPr/>
            <p:nvPr/>
          </p:nvSpPr>
          <p:spPr>
            <a:xfrm>
              <a:off x="8829839" y="2363103"/>
              <a:ext cx="650036" cy="65003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B20C0"/>
                </a:solidFill>
                <a:effectLst/>
                <a:uLnTx/>
                <a:uFillTx/>
                <a:latin typeface="Calibri"/>
                <a:ea typeface="+mn-ea"/>
                <a:cs typeface="+mn-cs"/>
              </a:endParaRPr>
            </a:p>
          </p:txBody>
        </p:sp>
        <p:pic>
          <p:nvPicPr>
            <p:cNvPr id="91" name="Picture 90">
              <a:extLst>
                <a:ext uri="{FF2B5EF4-FFF2-40B4-BE49-F238E27FC236}">
                  <a16:creationId xmlns:a16="http://schemas.microsoft.com/office/drawing/2014/main" id="{ABC89DAB-FD59-4181-832D-4F0568279AD5}"/>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951225" y="2483234"/>
              <a:ext cx="414211" cy="414211"/>
            </a:xfrm>
            <a:prstGeom prst="rect">
              <a:avLst/>
            </a:prstGeom>
            <a:noFill/>
          </p:spPr>
        </p:pic>
      </p:grpSp>
      <p:sp>
        <p:nvSpPr>
          <p:cNvPr id="92" name="Content Placeholder 4">
            <a:extLst>
              <a:ext uri="{FF2B5EF4-FFF2-40B4-BE49-F238E27FC236}">
                <a16:creationId xmlns:a16="http://schemas.microsoft.com/office/drawing/2014/main" id="{4DED2F89-B29A-4CB6-AEF2-BE7AB0D69FF4}"/>
              </a:ext>
            </a:extLst>
          </p:cNvPr>
          <p:cNvSpPr txBox="1">
            <a:spLocks/>
          </p:cNvSpPr>
          <p:nvPr/>
        </p:nvSpPr>
        <p:spPr>
          <a:xfrm>
            <a:off x="9714234" y="3184797"/>
            <a:ext cx="1544728" cy="484846"/>
          </a:xfrm>
          <a:prstGeom prst="rect">
            <a:avLst/>
          </a:prstGeom>
        </p:spPr>
        <p:txBody>
          <a:bodyPr vert="horz" wrap="square" lIns="0" tIns="0" rIns="0" bIns="0" rtlCol="0" anchor="t" anchorCtr="0">
            <a:noAutofit/>
          </a:bodyPr>
          <a:lstStyle>
            <a:lvl1pPr marL="30175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300" kern="1200">
                <a:solidFill>
                  <a:schemeClr val="bg1"/>
                </a:solidFill>
                <a:latin typeface="Calibri" panose="020F0502020204030204" pitchFamily="34" charset="0"/>
                <a:ea typeface="+mn-ea"/>
                <a:cs typeface="Calibri" panose="020F0502020204030204" pitchFamily="34" charset="0"/>
              </a:defRPr>
            </a:lvl1pPr>
            <a:lvl2pPr marL="59436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8696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7043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6304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5750" indent="-28575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14" marR="0" lvl="0" indent="0" algn="l" defTabSz="914400" rtl="0" eaLnBrk="1" fontAlgn="auto" latinLnBrk="0" hangingPunct="1">
              <a:lnSpc>
                <a:spcPts val="2000"/>
              </a:lnSpc>
              <a:spcBef>
                <a:spcPts val="400"/>
              </a:spcBef>
              <a:spcAft>
                <a:spcPts val="600"/>
              </a:spcAft>
              <a:buClr>
                <a:srgbClr val="F70656"/>
              </a:buClr>
              <a:buSzPct val="100000"/>
              <a:buFont typeface="Arial" panose="020B0604020202020204" pitchFamily="34" charset="0"/>
              <a:buNone/>
              <a:tabLst/>
              <a:defRPr/>
            </a:pPr>
            <a:r>
              <a:rPr kumimoji="0" lang="en-US" sz="1800" b="0" i="0" u="none" strike="noStrike" kern="1200" cap="none" spc="0" normalizeH="0" baseline="0" noProof="0">
                <a:ln>
                  <a:noFill/>
                </a:ln>
                <a:solidFill>
                  <a:srgbClr val="363D42"/>
                </a:solidFill>
                <a:effectLst/>
                <a:uLnTx/>
                <a:uFillTx/>
                <a:latin typeface="Calibri" panose="020F0502020204030204" pitchFamily="34" charset="0"/>
                <a:ea typeface="+mn-ea"/>
                <a:cs typeface="Calibri" panose="020F0502020204030204" pitchFamily="34" charset="0"/>
              </a:rPr>
              <a:t>Artificial </a:t>
            </a:r>
            <a:br>
              <a:rPr kumimoji="0" lang="en-US" sz="1800" b="0" i="0" u="none" strike="noStrike" kern="1200" cap="none" spc="0" normalizeH="0" baseline="0" noProof="0">
                <a:ln>
                  <a:noFill/>
                </a:ln>
                <a:solidFill>
                  <a:srgbClr val="363D42"/>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a:ln>
                  <a:noFill/>
                </a:ln>
                <a:solidFill>
                  <a:srgbClr val="363D42"/>
                </a:solidFill>
                <a:effectLst/>
                <a:uLnTx/>
                <a:uFillTx/>
                <a:latin typeface="Calibri" panose="020F0502020204030204" pitchFamily="34" charset="0"/>
                <a:ea typeface="+mn-ea"/>
                <a:cs typeface="Calibri" panose="020F0502020204030204" pitchFamily="34" charset="0"/>
              </a:rPr>
              <a:t>Intelligence</a:t>
            </a:r>
          </a:p>
        </p:txBody>
      </p:sp>
      <p:grpSp>
        <p:nvGrpSpPr>
          <p:cNvPr id="93" name="Group 92">
            <a:extLst>
              <a:ext uri="{FF2B5EF4-FFF2-40B4-BE49-F238E27FC236}">
                <a16:creationId xmlns:a16="http://schemas.microsoft.com/office/drawing/2014/main" id="{8701DA76-E0AA-49E6-8843-27B085A14461}"/>
              </a:ext>
            </a:extLst>
          </p:cNvPr>
          <p:cNvGrpSpPr/>
          <p:nvPr/>
        </p:nvGrpSpPr>
        <p:grpSpPr>
          <a:xfrm>
            <a:off x="8817177" y="3122781"/>
            <a:ext cx="650036" cy="650036"/>
            <a:chOff x="8804515" y="3081711"/>
            <a:chExt cx="650036" cy="650036"/>
          </a:xfrm>
        </p:grpSpPr>
        <p:sp>
          <p:nvSpPr>
            <p:cNvPr id="94" name="Oval 93">
              <a:extLst>
                <a:ext uri="{FF2B5EF4-FFF2-40B4-BE49-F238E27FC236}">
                  <a16:creationId xmlns:a16="http://schemas.microsoft.com/office/drawing/2014/main" id="{3E8093C9-E413-47FE-9968-4961DC76474D}"/>
                </a:ext>
              </a:extLst>
            </p:cNvPr>
            <p:cNvSpPr/>
            <p:nvPr/>
          </p:nvSpPr>
          <p:spPr>
            <a:xfrm>
              <a:off x="8804515" y="3081711"/>
              <a:ext cx="650036" cy="65003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B20C0"/>
                </a:solidFill>
                <a:effectLst/>
                <a:uLnTx/>
                <a:uFillTx/>
                <a:latin typeface="Calibri"/>
                <a:ea typeface="+mn-ea"/>
                <a:cs typeface="+mn-cs"/>
              </a:endParaRPr>
            </a:p>
          </p:txBody>
        </p:sp>
        <p:pic>
          <p:nvPicPr>
            <p:cNvPr id="95" name="Picture 94">
              <a:extLst>
                <a:ext uri="{FF2B5EF4-FFF2-40B4-BE49-F238E27FC236}">
                  <a16:creationId xmlns:a16="http://schemas.microsoft.com/office/drawing/2014/main" id="{3EED8105-0DF5-4089-84E6-A2F6482E51E5}"/>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902400" y="3171440"/>
              <a:ext cx="449369" cy="449369"/>
            </a:xfrm>
            <a:prstGeom prst="rect">
              <a:avLst/>
            </a:prstGeom>
          </p:spPr>
        </p:pic>
      </p:grpSp>
      <p:sp>
        <p:nvSpPr>
          <p:cNvPr id="96" name="Content Placeholder 4">
            <a:extLst>
              <a:ext uri="{FF2B5EF4-FFF2-40B4-BE49-F238E27FC236}">
                <a16:creationId xmlns:a16="http://schemas.microsoft.com/office/drawing/2014/main" id="{D0B57693-5FF0-497A-B753-B67148CB95DB}"/>
              </a:ext>
            </a:extLst>
          </p:cNvPr>
          <p:cNvSpPr txBox="1">
            <a:spLocks/>
          </p:cNvSpPr>
          <p:nvPr/>
        </p:nvSpPr>
        <p:spPr>
          <a:xfrm>
            <a:off x="9714234" y="1738235"/>
            <a:ext cx="1544728" cy="251893"/>
          </a:xfrm>
          <a:prstGeom prst="rect">
            <a:avLst/>
          </a:prstGeom>
        </p:spPr>
        <p:txBody>
          <a:bodyPr vert="horz" wrap="square" lIns="0" tIns="0" rIns="0" bIns="0" rtlCol="0" anchor="t" anchorCtr="0">
            <a:noAutofit/>
          </a:bodyPr>
          <a:lstStyle>
            <a:lvl1pPr marL="30175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300" kern="1200">
                <a:solidFill>
                  <a:schemeClr val="bg1"/>
                </a:solidFill>
                <a:latin typeface="Calibri" panose="020F0502020204030204" pitchFamily="34" charset="0"/>
                <a:ea typeface="+mn-ea"/>
                <a:cs typeface="Calibri" panose="020F0502020204030204" pitchFamily="34" charset="0"/>
              </a:defRPr>
            </a:lvl1pPr>
            <a:lvl2pPr marL="59436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bg1"/>
                </a:solidFill>
                <a:latin typeface="Calibri" panose="020F0502020204030204" pitchFamily="34" charset="0"/>
                <a:ea typeface="+mn-ea"/>
                <a:cs typeface="Calibri" panose="020F0502020204030204" pitchFamily="34" charset="0"/>
              </a:defRPr>
            </a:lvl2pPr>
            <a:lvl3pPr marL="88696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3pPr>
            <a:lvl4pPr marL="1170432"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4pPr>
            <a:lvl5pPr marL="146304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5pPr>
            <a:lvl6pPr marL="1725750" indent="-28575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bg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14" marR="0" lvl="0" indent="0" algn="l" defTabSz="914400" rtl="0" eaLnBrk="1" fontAlgn="auto" latinLnBrk="0" hangingPunct="1">
              <a:lnSpc>
                <a:spcPts val="2000"/>
              </a:lnSpc>
              <a:spcBef>
                <a:spcPts val="400"/>
              </a:spcBef>
              <a:spcAft>
                <a:spcPts val="600"/>
              </a:spcAft>
              <a:buClr>
                <a:srgbClr val="F70656"/>
              </a:buClr>
              <a:buSzPct val="100000"/>
              <a:buFont typeface="Arial" panose="020B0604020202020204" pitchFamily="34" charset="0"/>
              <a:buNone/>
              <a:tabLst/>
              <a:defRPr/>
            </a:pPr>
            <a:r>
              <a:rPr kumimoji="0" lang="en-US" sz="1800" b="0" i="0" u="none" strike="noStrike" kern="1200" cap="none" spc="0" normalizeH="0" baseline="0" noProof="0" dirty="0">
                <a:ln>
                  <a:noFill/>
                </a:ln>
                <a:solidFill>
                  <a:srgbClr val="363D42"/>
                </a:solidFill>
                <a:effectLst/>
                <a:uLnTx/>
                <a:uFillTx/>
                <a:latin typeface="Calibri" panose="020F0502020204030204" pitchFamily="34" charset="0"/>
                <a:ea typeface="+mn-ea"/>
                <a:cs typeface="Calibri" panose="020F0502020204030204" pitchFamily="34" charset="0"/>
              </a:rPr>
              <a:t>Connected Worker</a:t>
            </a:r>
          </a:p>
        </p:txBody>
      </p:sp>
      <p:grpSp>
        <p:nvGrpSpPr>
          <p:cNvPr id="97" name="Group 96">
            <a:extLst>
              <a:ext uri="{FF2B5EF4-FFF2-40B4-BE49-F238E27FC236}">
                <a16:creationId xmlns:a16="http://schemas.microsoft.com/office/drawing/2014/main" id="{3B718A6A-42D4-42CC-AF86-7818E50ED1C7}"/>
              </a:ext>
            </a:extLst>
          </p:cNvPr>
          <p:cNvGrpSpPr/>
          <p:nvPr/>
        </p:nvGrpSpPr>
        <p:grpSpPr>
          <a:xfrm>
            <a:off x="8817177" y="1644495"/>
            <a:ext cx="650036" cy="650036"/>
            <a:chOff x="8805849" y="1644495"/>
            <a:chExt cx="650036" cy="650036"/>
          </a:xfrm>
        </p:grpSpPr>
        <p:sp>
          <p:nvSpPr>
            <p:cNvPr id="98" name="Oval 97">
              <a:extLst>
                <a:ext uri="{FF2B5EF4-FFF2-40B4-BE49-F238E27FC236}">
                  <a16:creationId xmlns:a16="http://schemas.microsoft.com/office/drawing/2014/main" id="{B9505BD0-0F6E-428A-9B5F-2EFA8E2A32B5}"/>
                </a:ext>
              </a:extLst>
            </p:cNvPr>
            <p:cNvSpPr/>
            <p:nvPr/>
          </p:nvSpPr>
          <p:spPr>
            <a:xfrm>
              <a:off x="8805849" y="1644495"/>
              <a:ext cx="650036" cy="65003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B20C0"/>
                </a:solidFill>
                <a:effectLst/>
                <a:uLnTx/>
                <a:uFillTx/>
                <a:latin typeface="Calibri"/>
                <a:ea typeface="+mn-ea"/>
                <a:cs typeface="+mn-cs"/>
              </a:endParaRPr>
            </a:p>
          </p:txBody>
        </p:sp>
        <p:pic>
          <p:nvPicPr>
            <p:cNvPr id="99" name="Picture 98">
              <a:extLst>
                <a:ext uri="{FF2B5EF4-FFF2-40B4-BE49-F238E27FC236}">
                  <a16:creationId xmlns:a16="http://schemas.microsoft.com/office/drawing/2014/main" id="{F51454B6-71F3-4ECC-88EE-C2F4C729D0DB}"/>
                </a:ext>
              </a:extLst>
            </p:cNvPr>
            <p:cNvPicPr>
              <a:picLocks noChangeAspect="1"/>
            </p:cNvPicPr>
            <p:nvPr/>
          </p:nvPicPr>
          <p:blipFill>
            <a:blip r:embed="rId14"/>
            <a:stretch>
              <a:fillRect/>
            </a:stretch>
          </p:blipFill>
          <p:spPr>
            <a:xfrm>
              <a:off x="8935755" y="1797525"/>
              <a:ext cx="363851" cy="363851"/>
            </a:xfrm>
            <a:prstGeom prst="rect">
              <a:avLst/>
            </a:prstGeom>
          </p:spPr>
        </p:pic>
      </p:grpSp>
      <p:sp>
        <p:nvSpPr>
          <p:cNvPr id="44" name="Slide Number Placeholder 5">
            <a:extLst>
              <a:ext uri="{FF2B5EF4-FFF2-40B4-BE49-F238E27FC236}">
                <a16:creationId xmlns:a16="http://schemas.microsoft.com/office/drawing/2014/main" id="{7E0A799C-0B0B-D94A-8E3C-68692823A0FF}"/>
              </a:ext>
            </a:extLst>
          </p:cNvPr>
          <p:cNvSpPr>
            <a:spLocks noGrp="1"/>
          </p:cNvSpPr>
          <p:nvPr>
            <p:ph type="sldNum" sz="quarter" idx="12"/>
          </p:nvPr>
        </p:nvSpPr>
        <p:spPr>
          <a:xfrm>
            <a:off x="252000" y="6398600"/>
            <a:ext cx="216000" cy="180000"/>
          </a:xfrm>
          <a:prstGeom prst="rect">
            <a:avLst/>
          </a:prstGeom>
        </p:spPr>
        <p:txBody>
          <a:bodyPr vert="horz" wrap="square" lIns="0" tIns="0" rIns="0" bIns="0" rtlCol="0" anchor="b" anchorCtr="0">
            <a:noAutofit/>
          </a:bodyPr>
          <a:lstStyle>
            <a:lvl1pPr algn="r">
              <a:defRPr sz="700">
                <a:solidFill>
                  <a:schemeClr val="bg1">
                    <a:lumMod val="50000"/>
                  </a:schemeClr>
                </a:solidFill>
                <a:latin typeface="Calibri" panose="020F0502020204030204" pitchFamily="34" charset="0"/>
                <a:cs typeface="Calibri" panose="020F050202020403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67CDB12-45E5-4FD7-AE50-9CB5AFC72BA1}" type="slidenum">
              <a:rPr kumimoji="0" lang="en-GB" sz="700" b="0" i="0" u="none" strike="noStrike" kern="1200" cap="none" spc="0" normalizeH="0" baseline="0" noProof="0" smtClean="0">
                <a:ln>
                  <a:noFill/>
                </a:ln>
                <a:solidFill>
                  <a:srgbClr val="FFFFFF">
                    <a:lumMod val="50000"/>
                  </a:srgbClr>
                </a:solidFill>
                <a:effectLst/>
                <a:uLnTx/>
                <a:uFillTx/>
                <a:latin typeface="Calibri" panose="020F050202020403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7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299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down)">
                                      <p:cBhvr>
                                        <p:cTn id="7" dur="500"/>
                                        <p:tgtEl>
                                          <p:spTgt spid="80"/>
                                        </p:tgtEl>
                                      </p:cBhvr>
                                    </p:animEffect>
                                  </p:childTnLst>
                                </p:cTn>
                              </p:par>
                              <p:par>
                                <p:cTn id="8" presetID="22" presetClass="entr" presetSubtype="4" fill="hold"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wipe(down)">
                                      <p:cBhvr>
                                        <p:cTn id="10" dur="500"/>
                                        <p:tgtEl>
                                          <p:spTgt spid="81"/>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down)">
                                      <p:cBhvr>
                                        <p:cTn id="14" dur="500"/>
                                        <p:tgtEl>
                                          <p:spTgt spid="84"/>
                                        </p:tgtEl>
                                      </p:cBhvr>
                                    </p:animEffect>
                                  </p:childTnLst>
                                </p:cTn>
                              </p:par>
                              <p:par>
                                <p:cTn id="15" presetID="22" presetClass="entr" presetSubtype="4" fill="hold" nodeType="with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down)">
                                      <p:cBhvr>
                                        <p:cTn id="17" dur="500"/>
                                        <p:tgtEl>
                                          <p:spTgt spid="85"/>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wipe(down)">
                                      <p:cBhvr>
                                        <p:cTn id="21" dur="500"/>
                                        <p:tgtEl>
                                          <p:spTgt spid="76"/>
                                        </p:tgtEl>
                                      </p:cBhvr>
                                    </p:animEffect>
                                  </p:childTnLst>
                                </p:cTn>
                              </p:par>
                              <p:par>
                                <p:cTn id="22" presetID="22" presetClass="entr" presetSubtype="4" fill="hold"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down)">
                                      <p:cBhvr>
                                        <p:cTn id="24" dur="500"/>
                                        <p:tgtEl>
                                          <p:spTgt spid="77"/>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down)">
                                      <p:cBhvr>
                                        <p:cTn id="28" dur="500"/>
                                        <p:tgtEl>
                                          <p:spTgt spid="92"/>
                                        </p:tgtEl>
                                      </p:cBhvr>
                                    </p:animEffect>
                                  </p:childTnLst>
                                </p:cTn>
                              </p:par>
                              <p:par>
                                <p:cTn id="29" presetID="22" presetClass="entr" presetSubtype="4" fill="hold" nodeType="with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wipe(down)">
                                      <p:cBhvr>
                                        <p:cTn id="31" dur="500"/>
                                        <p:tgtEl>
                                          <p:spTgt spid="93"/>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down)">
                                      <p:cBhvr>
                                        <p:cTn id="35" dur="500"/>
                                        <p:tgtEl>
                                          <p:spTgt spid="88"/>
                                        </p:tgtEl>
                                      </p:cBhvr>
                                    </p:animEffect>
                                  </p:childTnLst>
                                </p:cTn>
                              </p:par>
                              <p:par>
                                <p:cTn id="36" presetID="22" presetClass="entr" presetSubtype="4"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wipe(down)">
                                      <p:cBhvr>
                                        <p:cTn id="38" dur="500"/>
                                        <p:tgtEl>
                                          <p:spTgt spid="89"/>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wipe(down)">
                                      <p:cBhvr>
                                        <p:cTn id="42" dur="500"/>
                                        <p:tgtEl>
                                          <p:spTgt spid="96"/>
                                        </p:tgtEl>
                                      </p:cBhvr>
                                    </p:animEffect>
                                  </p:childTnLst>
                                </p:cTn>
                              </p:par>
                              <p:par>
                                <p:cTn id="43" presetID="22" presetClass="entr" presetSubtype="4" fill="hold" nodeType="withEffect">
                                  <p:stCondLst>
                                    <p:cond delay="0"/>
                                  </p:stCondLst>
                                  <p:childTnLst>
                                    <p:set>
                                      <p:cBhvr>
                                        <p:cTn id="44" dur="1" fill="hold">
                                          <p:stCondLst>
                                            <p:cond delay="0"/>
                                          </p:stCondLst>
                                        </p:cTn>
                                        <p:tgtEl>
                                          <p:spTgt spid="97"/>
                                        </p:tgtEl>
                                        <p:attrNameLst>
                                          <p:attrName>style.visibility</p:attrName>
                                        </p:attrNameLst>
                                      </p:cBhvr>
                                      <p:to>
                                        <p:strVal val="visible"/>
                                      </p:to>
                                    </p:set>
                                    <p:animEffect transition="in" filter="wipe(down)">
                                      <p:cBhvr>
                                        <p:cTn id="45"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80" grpId="0"/>
      <p:bldP spid="84" grpId="0"/>
      <p:bldP spid="88" grpId="0"/>
      <p:bldP spid="92" grpId="0"/>
      <p:bldP spid="9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E156751-D4D2-4FB5-A41D-23781B11106A}"/>
              </a:ext>
            </a:extLst>
          </p:cNvPr>
          <p:cNvSpPr>
            <a:spLocks noGrp="1"/>
          </p:cNvSpPr>
          <p:nvPr>
            <p:ph type="body" sz="quarter" idx="18"/>
          </p:nvPr>
        </p:nvSpPr>
        <p:spPr>
          <a:xfrm>
            <a:off x="611123" y="2747266"/>
            <a:ext cx="9285352" cy="1097257"/>
          </a:xfrm>
        </p:spPr>
        <p:txBody>
          <a:bodyPr/>
          <a:lstStyle/>
          <a:p>
            <a:r>
              <a:rPr lang="en-US" dirty="0"/>
              <a:t>How does AVEVA help address these challenges? </a:t>
            </a:r>
          </a:p>
        </p:txBody>
      </p:sp>
      <p:sp>
        <p:nvSpPr>
          <p:cNvPr id="7" name="Text Placeholder 6">
            <a:extLst>
              <a:ext uri="{FF2B5EF4-FFF2-40B4-BE49-F238E27FC236}">
                <a16:creationId xmlns:a16="http://schemas.microsoft.com/office/drawing/2014/main" id="{C24723B9-4D11-4051-8E2D-87394DEFCD86}"/>
              </a:ext>
            </a:extLst>
          </p:cNvPr>
          <p:cNvSpPr>
            <a:spLocks noGrp="1"/>
          </p:cNvSpPr>
          <p:nvPr>
            <p:ph type="body" sz="quarter" idx="25"/>
          </p:nvPr>
        </p:nvSpPr>
        <p:spPr/>
        <p:txBody>
          <a:bodyPr/>
          <a:lstStyle/>
          <a:p>
            <a:endParaRPr lang="en-US"/>
          </a:p>
        </p:txBody>
      </p:sp>
      <p:sp>
        <p:nvSpPr>
          <p:cNvPr id="6" name="Footer Placeholder 5">
            <a:extLst>
              <a:ext uri="{FF2B5EF4-FFF2-40B4-BE49-F238E27FC236}">
                <a16:creationId xmlns:a16="http://schemas.microsoft.com/office/drawing/2014/main" id="{FE5C50B3-5A3C-409D-A2F9-EA4238B19DB2}"/>
              </a:ext>
            </a:extLst>
          </p:cNvPr>
          <p:cNvSpPr>
            <a:spLocks noGrp="1"/>
          </p:cNvSpPr>
          <p:nvPr>
            <p:ph type="ftr" sz="quarter" idx="27"/>
          </p:nvPr>
        </p:nvSpPr>
        <p:spPr/>
        <p:txBody>
          <a:bodyPr/>
          <a:lstStyle/>
          <a:p>
            <a:r>
              <a:rPr lang="en-US"/>
              <a:t>For Internal Use Only. ©2020 AVEVA Group plc and its subsidiaries. All rights reserved.</a:t>
            </a:r>
            <a:endParaRPr lang="en-GB"/>
          </a:p>
        </p:txBody>
      </p:sp>
      <p:sp>
        <p:nvSpPr>
          <p:cNvPr id="8" name="Text Placeholder 7">
            <a:extLst>
              <a:ext uri="{FF2B5EF4-FFF2-40B4-BE49-F238E27FC236}">
                <a16:creationId xmlns:a16="http://schemas.microsoft.com/office/drawing/2014/main" id="{A940659F-5437-4CE0-91CA-1BBCF4AFA550}"/>
              </a:ext>
            </a:extLst>
          </p:cNvPr>
          <p:cNvSpPr>
            <a:spLocks noGrp="1"/>
          </p:cNvSpPr>
          <p:nvPr>
            <p:ph type="body" sz="quarter" idx="29"/>
          </p:nvPr>
        </p:nvSpPr>
        <p:spPr/>
        <p:txBody>
          <a:bodyPr/>
          <a:lstStyle/>
          <a:p>
            <a:endParaRPr lang="en-US"/>
          </a:p>
        </p:txBody>
      </p:sp>
    </p:spTree>
    <p:extLst>
      <p:ext uri="{BB962C8B-B14F-4D97-AF65-F5344CB8AC3E}">
        <p14:creationId xmlns:p14="http://schemas.microsoft.com/office/powerpoint/2010/main" val="117943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0035A08-2430-4466-A77F-B564134A8EDD}"/>
              </a:ext>
            </a:extLst>
          </p:cNvPr>
          <p:cNvSpPr>
            <a:spLocks noGrp="1"/>
          </p:cNvSpPr>
          <p:nvPr>
            <p:ph type="body" sz="quarter" idx="13"/>
          </p:nvPr>
        </p:nvSpPr>
        <p:spPr/>
        <p:txBody>
          <a:bodyPr/>
          <a:lstStyle/>
          <a:p>
            <a:r>
              <a:rPr lang="en-US" dirty="0"/>
              <a:t>Advanced work tasks management for the digital transformation of standard operating procedures</a:t>
            </a:r>
          </a:p>
          <a:p>
            <a:endParaRPr lang="en-US" dirty="0"/>
          </a:p>
        </p:txBody>
      </p:sp>
      <p:sp>
        <p:nvSpPr>
          <p:cNvPr id="3" name="Titel 2">
            <a:extLst>
              <a:ext uri="{FF2B5EF4-FFF2-40B4-BE49-F238E27FC236}">
                <a16:creationId xmlns:a16="http://schemas.microsoft.com/office/drawing/2014/main" id="{75D00674-C336-4535-996E-A44AB01BC8FC}"/>
              </a:ext>
            </a:extLst>
          </p:cNvPr>
          <p:cNvSpPr>
            <a:spLocks noGrp="1"/>
          </p:cNvSpPr>
          <p:nvPr>
            <p:ph type="title"/>
          </p:nvPr>
        </p:nvSpPr>
        <p:spPr/>
        <p:txBody>
          <a:bodyPr/>
          <a:lstStyle/>
          <a:p>
            <a:r>
              <a:rPr lang="en-US" dirty="0"/>
              <a:t>AVEVA™ Work Tasks</a:t>
            </a:r>
          </a:p>
        </p:txBody>
      </p:sp>
      <p:sp>
        <p:nvSpPr>
          <p:cNvPr id="4" name="Fußzeilenplatzhalter 3">
            <a:extLst>
              <a:ext uri="{FF2B5EF4-FFF2-40B4-BE49-F238E27FC236}">
                <a16:creationId xmlns:a16="http://schemas.microsoft.com/office/drawing/2014/main" id="{4A0E08B2-39CE-4EAB-8A92-60037952EFD3}"/>
              </a:ext>
            </a:extLst>
          </p:cNvPr>
          <p:cNvSpPr>
            <a:spLocks noGrp="1"/>
          </p:cNvSpPr>
          <p:nvPr>
            <p:ph type="ftr" sz="quarter" idx="15"/>
          </p:nvPr>
        </p:nvSpPr>
        <p:spPr/>
        <p:txBody>
          <a:bodyPr/>
          <a:lstStyle/>
          <a:p>
            <a:r>
              <a:rPr lang="en-US" dirty="0"/>
              <a:t>©2020 AVEVA Group plc and its subsidiaries. All rights reserved.</a:t>
            </a:r>
            <a:endParaRPr lang="en-GB" dirty="0"/>
          </a:p>
        </p:txBody>
      </p:sp>
      <p:pic>
        <p:nvPicPr>
          <p:cNvPr id="5" name="Picture 10">
            <a:extLst>
              <a:ext uri="{FF2B5EF4-FFF2-40B4-BE49-F238E27FC236}">
                <a16:creationId xmlns:a16="http://schemas.microsoft.com/office/drawing/2014/main" id="{74A2F675-2F93-4939-9154-8361ACD93EF8}"/>
              </a:ext>
            </a:extLst>
          </p:cNvPr>
          <p:cNvPicPr>
            <a:picLocks noChangeAspect="1"/>
          </p:cNvPicPr>
          <p:nvPr/>
        </p:nvPicPr>
        <p:blipFill>
          <a:blip r:embed="rId2"/>
          <a:stretch>
            <a:fillRect/>
          </a:stretch>
        </p:blipFill>
        <p:spPr>
          <a:xfrm>
            <a:off x="1387945" y="2099474"/>
            <a:ext cx="10299167" cy="4171165"/>
          </a:xfrm>
          <a:prstGeom prst="rect">
            <a:avLst/>
          </a:prstGeom>
          <a:noFill/>
        </p:spPr>
      </p:pic>
      <p:sp>
        <p:nvSpPr>
          <p:cNvPr id="8" name="Pfeil: nach rechts 7">
            <a:extLst>
              <a:ext uri="{FF2B5EF4-FFF2-40B4-BE49-F238E27FC236}">
                <a16:creationId xmlns:a16="http://schemas.microsoft.com/office/drawing/2014/main" id="{2785CFF6-8E91-4B78-B5DF-2F17B72D4345}"/>
              </a:ext>
            </a:extLst>
          </p:cNvPr>
          <p:cNvSpPr/>
          <p:nvPr/>
        </p:nvSpPr>
        <p:spPr>
          <a:xfrm>
            <a:off x="5445760" y="2758440"/>
            <a:ext cx="1300480" cy="375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feil: nach rechts 8">
            <a:extLst>
              <a:ext uri="{FF2B5EF4-FFF2-40B4-BE49-F238E27FC236}">
                <a16:creationId xmlns:a16="http://schemas.microsoft.com/office/drawing/2014/main" id="{3529DD1A-BF7A-444E-8DC1-D86C1F928782}"/>
              </a:ext>
            </a:extLst>
          </p:cNvPr>
          <p:cNvSpPr/>
          <p:nvPr/>
        </p:nvSpPr>
        <p:spPr>
          <a:xfrm>
            <a:off x="5445760" y="5431536"/>
            <a:ext cx="1300480" cy="375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563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4FA24106-24BE-4F3E-9880-C7C55CEAEF37}"/>
              </a:ext>
            </a:extLst>
          </p:cNvPr>
          <p:cNvPicPr>
            <a:picLocks noChangeAspect="1"/>
          </p:cNvPicPr>
          <p:nvPr/>
        </p:nvPicPr>
        <p:blipFill>
          <a:blip r:embed="rId5"/>
          <a:stretch>
            <a:fillRect/>
          </a:stretch>
        </p:blipFill>
        <p:spPr>
          <a:xfrm>
            <a:off x="2238380" y="3506656"/>
            <a:ext cx="1004790" cy="708758"/>
          </a:xfrm>
          <a:prstGeom prst="rect">
            <a:avLst/>
          </a:prstGeom>
        </p:spPr>
      </p:pic>
      <p:pic>
        <p:nvPicPr>
          <p:cNvPr id="56" name="Picture 5">
            <a:extLst>
              <a:ext uri="{FF2B5EF4-FFF2-40B4-BE49-F238E27FC236}">
                <a16:creationId xmlns:a16="http://schemas.microsoft.com/office/drawing/2014/main" id="{D7538B9E-5E81-475D-BE64-4048DA72D83C}"/>
              </a:ext>
            </a:extLst>
          </p:cNvPr>
          <p:cNvPicPr>
            <a:picLocks noChangeAspect="1"/>
          </p:cNvPicPr>
          <p:nvPr/>
        </p:nvPicPr>
        <p:blipFill rotWithShape="1">
          <a:blip r:embed="rId6"/>
          <a:srcRect r="50090"/>
          <a:stretch/>
        </p:blipFill>
        <p:spPr>
          <a:xfrm>
            <a:off x="747522" y="1889258"/>
            <a:ext cx="1267352" cy="1763881"/>
          </a:xfrm>
          <a:prstGeom prst="rect">
            <a:avLst/>
          </a:prstGeom>
        </p:spPr>
      </p:pic>
      <p:graphicFrame>
        <p:nvGraphicFramePr>
          <p:cNvPr id="8" name="Object 7" hidden="1">
            <a:extLst>
              <a:ext uri="{FF2B5EF4-FFF2-40B4-BE49-F238E27FC236}">
                <a16:creationId xmlns:a16="http://schemas.microsoft.com/office/drawing/2014/main" id="{D20D84E9-F329-4C37-9ABA-9FE1C08F037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5" name="think-cell Slide" r:id="rId7" imgW="362" imgH="362" progId="TCLayout.ActiveDocument.1">
                  <p:embed/>
                </p:oleObj>
              </mc:Choice>
              <mc:Fallback>
                <p:oleObj name="think-cell Slide" r:id="rId7" imgW="362" imgH="362" progId="TCLayout.ActiveDocument.1">
                  <p:embed/>
                  <p:pic>
                    <p:nvPicPr>
                      <p:cNvPr id="8" name="Object 7" hidden="1">
                        <a:extLst>
                          <a:ext uri="{FF2B5EF4-FFF2-40B4-BE49-F238E27FC236}">
                            <a16:creationId xmlns:a16="http://schemas.microsoft.com/office/drawing/2014/main" id="{D20D84E9-F329-4C37-9ABA-9FE1C08F037F}"/>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499133F8-D229-4EF9-8D19-E8B5476B58B1}"/>
              </a:ext>
            </a:extLst>
          </p:cNvPr>
          <p:cNvSpPr/>
          <p:nvPr>
            <p:custDataLst>
              <p:tags r:id="rId3"/>
            </p:custDataLst>
          </p:nvPr>
        </p:nvSpPr>
        <p:spPr>
          <a:xfrm>
            <a:off x="0" y="0"/>
            <a:ext cx="158750" cy="158750"/>
          </a:xfrm>
          <a:prstGeom prst="rect">
            <a:avLst/>
          </a:prstGeom>
          <a:solidFill>
            <a:schemeClr val="accent6">
              <a:lumMod val="20000"/>
              <a:lumOff val="8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3400" dirty="0" err="1">
              <a:solidFill>
                <a:schemeClr val="tx1"/>
              </a:solidFill>
              <a:latin typeface="Calibri Light" panose="020F0302020204030204" pitchFamily="34" charset="0"/>
              <a:ea typeface="+mj-ea"/>
              <a:cs typeface="Calibri" panose="020F0502020204030204" pitchFamily="34" charset="0"/>
              <a:sym typeface="Calibri Light" panose="020F0302020204030204" pitchFamily="34" charset="0"/>
            </a:endParaRPr>
          </a:p>
        </p:txBody>
      </p:sp>
      <p:sp>
        <p:nvSpPr>
          <p:cNvPr id="34" name="Rectangle 33">
            <a:extLst>
              <a:ext uri="{FF2B5EF4-FFF2-40B4-BE49-F238E27FC236}">
                <a16:creationId xmlns:a16="http://schemas.microsoft.com/office/drawing/2014/main" id="{0F8DA501-47E7-4869-9434-EE206E8CDD61}"/>
              </a:ext>
            </a:extLst>
          </p:cNvPr>
          <p:cNvSpPr/>
          <p:nvPr/>
        </p:nvSpPr>
        <p:spPr>
          <a:xfrm>
            <a:off x="8021747" y="1783078"/>
            <a:ext cx="3560653" cy="3043585"/>
          </a:xfrm>
          <a:prstGeom prst="rect">
            <a:avLst/>
          </a:prstGeom>
          <a:noFill/>
          <a:ln>
            <a:solidFill>
              <a:srgbClr val="30B8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DE41F48-66A9-4C0D-BEA9-B57DD62B5F87}"/>
              </a:ext>
            </a:extLst>
          </p:cNvPr>
          <p:cNvSpPr/>
          <p:nvPr/>
        </p:nvSpPr>
        <p:spPr>
          <a:xfrm>
            <a:off x="4332225" y="1783078"/>
            <a:ext cx="3560653" cy="3043585"/>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97E1972-DDDB-46DB-A15D-E77FA49FD6F2}"/>
              </a:ext>
            </a:extLst>
          </p:cNvPr>
          <p:cNvSpPr/>
          <p:nvPr/>
        </p:nvSpPr>
        <p:spPr>
          <a:xfrm>
            <a:off x="609600" y="1783079"/>
            <a:ext cx="3560653" cy="304358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DAAE96E9-905B-45F3-97FA-5AC546B0C50A}"/>
              </a:ext>
            </a:extLst>
          </p:cNvPr>
          <p:cNvSpPr>
            <a:spLocks noGrp="1"/>
          </p:cNvSpPr>
          <p:nvPr>
            <p:ph type="body" sz="quarter" idx="13"/>
          </p:nvPr>
        </p:nvSpPr>
        <p:spPr/>
        <p:txBody>
          <a:bodyPr/>
          <a:lstStyle/>
          <a:p>
            <a:pPr lvl="0"/>
            <a:r>
              <a:rPr lang="en-US" dirty="0"/>
              <a:t>Advanced work tasks management for the digital transformation of standard operating procedures</a:t>
            </a:r>
          </a:p>
        </p:txBody>
      </p:sp>
      <p:sp>
        <p:nvSpPr>
          <p:cNvPr id="3" name="Title 2">
            <a:extLst>
              <a:ext uri="{FF2B5EF4-FFF2-40B4-BE49-F238E27FC236}">
                <a16:creationId xmlns:a16="http://schemas.microsoft.com/office/drawing/2014/main" id="{37C4AF43-0E64-4593-9247-AA8D07127C7F}"/>
              </a:ext>
            </a:extLst>
          </p:cNvPr>
          <p:cNvSpPr>
            <a:spLocks noGrp="1"/>
          </p:cNvSpPr>
          <p:nvPr>
            <p:ph type="title"/>
          </p:nvPr>
        </p:nvSpPr>
        <p:spPr/>
        <p:txBody>
          <a:bodyPr/>
          <a:lstStyle/>
          <a:p>
            <a:r>
              <a:rPr lang="en-GB" dirty="0"/>
              <a:t>A Unique Transformation Experience</a:t>
            </a:r>
            <a:endParaRPr lang="en-US" dirty="0"/>
          </a:p>
        </p:txBody>
      </p:sp>
      <p:sp>
        <p:nvSpPr>
          <p:cNvPr id="6" name="Slide Number Placeholder 5">
            <a:extLst>
              <a:ext uri="{FF2B5EF4-FFF2-40B4-BE49-F238E27FC236}">
                <a16:creationId xmlns:a16="http://schemas.microsoft.com/office/drawing/2014/main" id="{874CEAF4-DE00-4F3E-B95A-0D4C4E1E879E}"/>
              </a:ext>
            </a:extLst>
          </p:cNvPr>
          <p:cNvSpPr>
            <a:spLocks noGrp="1"/>
          </p:cNvSpPr>
          <p:nvPr>
            <p:ph type="sldNum" sz="quarter" idx="23"/>
          </p:nvPr>
        </p:nvSpPr>
        <p:spPr/>
        <p:txBody>
          <a:bodyPr/>
          <a:lstStyle/>
          <a:p>
            <a:fld id="{267CDB12-45E5-4FD7-AE50-9CB5AFC72BA1}" type="slidenum">
              <a:rPr lang="en-GB" smtClean="0"/>
              <a:pPr/>
              <a:t>12</a:t>
            </a:fld>
            <a:endParaRPr lang="en-GB"/>
          </a:p>
        </p:txBody>
      </p:sp>
      <p:sp>
        <p:nvSpPr>
          <p:cNvPr id="10" name="Rectangle 9">
            <a:extLst>
              <a:ext uri="{FF2B5EF4-FFF2-40B4-BE49-F238E27FC236}">
                <a16:creationId xmlns:a16="http://schemas.microsoft.com/office/drawing/2014/main" id="{65A8FA2A-1B8C-4BE1-9937-D19C38809B9B}"/>
              </a:ext>
            </a:extLst>
          </p:cNvPr>
          <p:cNvSpPr/>
          <p:nvPr/>
        </p:nvSpPr>
        <p:spPr>
          <a:xfrm>
            <a:off x="8021747" y="4827700"/>
            <a:ext cx="3560653" cy="1063036"/>
          </a:xfrm>
          <a:prstGeom prst="rect">
            <a:avLst/>
          </a:prstGeom>
          <a:solidFill>
            <a:srgbClr val="F7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defTabSz="914400">
              <a:buClr>
                <a:schemeClr val="accent5"/>
              </a:buClr>
              <a:buFont typeface="Arial" panose="020B0604020202020204" pitchFamily="34" charset="0"/>
              <a:buChar char="•"/>
              <a:defRPr/>
            </a:pPr>
            <a:endParaRPr lang="en-US" kern="0" dirty="0">
              <a:solidFill>
                <a:schemeClr val="accent2"/>
              </a:solidFill>
              <a:latin typeface="Calibri" panose="020F0502020204030204" pitchFamily="34" charset="0"/>
              <a:cs typeface="Arial"/>
              <a:sym typeface="Arial"/>
            </a:endParaRPr>
          </a:p>
        </p:txBody>
      </p:sp>
      <p:sp>
        <p:nvSpPr>
          <p:cNvPr id="13" name="Rectangle 12">
            <a:extLst>
              <a:ext uri="{FF2B5EF4-FFF2-40B4-BE49-F238E27FC236}">
                <a16:creationId xmlns:a16="http://schemas.microsoft.com/office/drawing/2014/main" id="{FBAB65B3-1F7D-445F-89ED-89ED53B12698}"/>
              </a:ext>
            </a:extLst>
          </p:cNvPr>
          <p:cNvSpPr/>
          <p:nvPr/>
        </p:nvSpPr>
        <p:spPr>
          <a:xfrm>
            <a:off x="4332670" y="4827700"/>
            <a:ext cx="3560653" cy="1063036"/>
          </a:xfrm>
          <a:prstGeom prst="rect">
            <a:avLst/>
          </a:prstGeom>
          <a:solidFill>
            <a:srgbClr val="F7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defTabSz="914400">
              <a:buClr>
                <a:schemeClr val="accent3"/>
              </a:buClr>
              <a:buFont typeface="Arial" panose="020B0604020202020204" pitchFamily="34" charset="0"/>
              <a:buChar char="•"/>
              <a:defRPr/>
            </a:pPr>
            <a:endParaRPr lang="en-CA" kern="0" dirty="0">
              <a:solidFill>
                <a:schemeClr val="accent2"/>
              </a:solidFill>
              <a:latin typeface="Calibri" panose="020F0502020204030204" pitchFamily="34" charset="0"/>
              <a:cs typeface="Arial"/>
              <a:sym typeface="Arial"/>
            </a:endParaRPr>
          </a:p>
        </p:txBody>
      </p:sp>
      <p:sp>
        <p:nvSpPr>
          <p:cNvPr id="17" name="Rectangle 16">
            <a:extLst>
              <a:ext uri="{FF2B5EF4-FFF2-40B4-BE49-F238E27FC236}">
                <a16:creationId xmlns:a16="http://schemas.microsoft.com/office/drawing/2014/main" id="{77C793F8-1B61-4D8B-A5DF-752A766DA75E}"/>
              </a:ext>
            </a:extLst>
          </p:cNvPr>
          <p:cNvSpPr/>
          <p:nvPr/>
        </p:nvSpPr>
        <p:spPr>
          <a:xfrm>
            <a:off x="612648" y="4827700"/>
            <a:ext cx="3560653" cy="1063036"/>
          </a:xfrm>
          <a:prstGeom prst="rect">
            <a:avLst/>
          </a:prstGeom>
          <a:solidFill>
            <a:srgbClr val="F7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3127A20-CDC2-47E2-A0A9-CBC3C6433478}"/>
              </a:ext>
            </a:extLst>
          </p:cNvPr>
          <p:cNvSpPr/>
          <p:nvPr/>
        </p:nvSpPr>
        <p:spPr>
          <a:xfrm>
            <a:off x="8021747" y="4242925"/>
            <a:ext cx="3560653" cy="584775"/>
          </a:xfrm>
          <a:prstGeom prst="rect">
            <a:avLst/>
          </a:prstGeom>
          <a:solidFill>
            <a:srgbClr val="30B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000" b="1" dirty="0">
                <a:solidFill>
                  <a:schemeClr val="bg1"/>
                </a:solidFill>
                <a:ea typeface="Calibri"/>
                <a:cs typeface="Calibri"/>
                <a:sym typeface="Calibri"/>
              </a:rPr>
              <a:t>IMPROVE</a:t>
            </a:r>
            <a:endParaRPr lang="en-US" sz="2000" b="1" dirty="0">
              <a:solidFill>
                <a:schemeClr val="bg1"/>
              </a:solidFill>
              <a:sym typeface="Calibri"/>
            </a:endParaRPr>
          </a:p>
        </p:txBody>
      </p:sp>
      <p:sp>
        <p:nvSpPr>
          <p:cNvPr id="14" name="Rectangle 13">
            <a:extLst>
              <a:ext uri="{FF2B5EF4-FFF2-40B4-BE49-F238E27FC236}">
                <a16:creationId xmlns:a16="http://schemas.microsoft.com/office/drawing/2014/main" id="{371690B0-BE7D-4FBA-8B73-50BCBB034BB2}"/>
              </a:ext>
            </a:extLst>
          </p:cNvPr>
          <p:cNvSpPr/>
          <p:nvPr/>
        </p:nvSpPr>
        <p:spPr>
          <a:xfrm>
            <a:off x="4332225" y="4242925"/>
            <a:ext cx="3560653" cy="584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000" b="1" dirty="0">
                <a:solidFill>
                  <a:schemeClr val="bg1"/>
                </a:solidFill>
                <a:ea typeface="Calibri"/>
                <a:cs typeface="Calibri"/>
                <a:sym typeface="Calibri"/>
              </a:rPr>
              <a:t>STANDARDIZE</a:t>
            </a:r>
            <a:endParaRPr lang="en-US" sz="2000" b="1" dirty="0">
              <a:solidFill>
                <a:schemeClr val="bg1"/>
              </a:solidFill>
              <a:sym typeface="Calibri"/>
            </a:endParaRPr>
          </a:p>
        </p:txBody>
      </p:sp>
      <p:sp>
        <p:nvSpPr>
          <p:cNvPr id="16" name="Rectangle 15">
            <a:extLst>
              <a:ext uri="{FF2B5EF4-FFF2-40B4-BE49-F238E27FC236}">
                <a16:creationId xmlns:a16="http://schemas.microsoft.com/office/drawing/2014/main" id="{A60B1A3A-FD24-4D74-AAC2-63E3002D181A}"/>
              </a:ext>
            </a:extLst>
          </p:cNvPr>
          <p:cNvSpPr/>
          <p:nvPr/>
        </p:nvSpPr>
        <p:spPr>
          <a:xfrm>
            <a:off x="612648" y="4242925"/>
            <a:ext cx="3560653" cy="58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000000"/>
              </a:buClr>
              <a:buSzPts val="1800"/>
            </a:pPr>
            <a:r>
              <a:rPr lang="en-US" sz="2000" b="1" dirty="0">
                <a:solidFill>
                  <a:schemeClr val="bg1"/>
                </a:solidFill>
                <a:ea typeface="Calibri"/>
                <a:cs typeface="Calibri"/>
                <a:sym typeface="Calibri"/>
              </a:rPr>
              <a:t>DIGITIZE</a:t>
            </a:r>
          </a:p>
        </p:txBody>
      </p:sp>
      <p:sp>
        <p:nvSpPr>
          <p:cNvPr id="20" name="TextBox 19">
            <a:extLst>
              <a:ext uri="{FF2B5EF4-FFF2-40B4-BE49-F238E27FC236}">
                <a16:creationId xmlns:a16="http://schemas.microsoft.com/office/drawing/2014/main" id="{EEEB61BD-E6A5-476D-B516-C5F45721D01A}"/>
              </a:ext>
            </a:extLst>
          </p:cNvPr>
          <p:cNvSpPr txBox="1"/>
          <p:nvPr/>
        </p:nvSpPr>
        <p:spPr>
          <a:xfrm>
            <a:off x="721961" y="4977100"/>
            <a:ext cx="3354738" cy="738664"/>
          </a:xfrm>
          <a:prstGeom prst="rect">
            <a:avLst/>
          </a:prstGeom>
          <a:noFill/>
        </p:spPr>
        <p:txBody>
          <a:bodyPr wrap="square" rtlCol="0">
            <a:spAutoFit/>
          </a:bodyPr>
          <a:lstStyle/>
          <a:p>
            <a:pPr lvl="0" algn="ctr">
              <a:spcBef>
                <a:spcPts val="1000"/>
              </a:spcBef>
              <a:buSzPts val="1400"/>
            </a:pPr>
            <a:r>
              <a:rPr lang="en-US" sz="1400" dirty="0">
                <a:ea typeface="Calibri"/>
                <a:cs typeface="Calibri"/>
                <a:sym typeface="Calibri"/>
              </a:rPr>
              <a:t>Capture standard operating procedures and digitize them using low code technology and transform how work is done</a:t>
            </a:r>
          </a:p>
        </p:txBody>
      </p:sp>
      <p:sp>
        <p:nvSpPr>
          <p:cNvPr id="21" name="TextBox 20">
            <a:extLst>
              <a:ext uri="{FF2B5EF4-FFF2-40B4-BE49-F238E27FC236}">
                <a16:creationId xmlns:a16="http://schemas.microsoft.com/office/drawing/2014/main" id="{56C4B82A-6DC9-48C2-8265-05CCD4353CDA}"/>
              </a:ext>
            </a:extLst>
          </p:cNvPr>
          <p:cNvSpPr txBox="1"/>
          <p:nvPr/>
        </p:nvSpPr>
        <p:spPr>
          <a:xfrm>
            <a:off x="4391930" y="4994912"/>
            <a:ext cx="3374845" cy="738664"/>
          </a:xfrm>
          <a:prstGeom prst="rect">
            <a:avLst/>
          </a:prstGeom>
          <a:noFill/>
        </p:spPr>
        <p:txBody>
          <a:bodyPr wrap="square" rtlCol="0">
            <a:spAutoFit/>
          </a:bodyPr>
          <a:lstStyle/>
          <a:p>
            <a:pPr lvl="0" algn="ctr">
              <a:spcBef>
                <a:spcPts val="1000"/>
              </a:spcBef>
              <a:buClr>
                <a:srgbClr val="000000"/>
              </a:buClr>
              <a:buSzPts val="1400"/>
            </a:pPr>
            <a:r>
              <a:rPr lang="en-US" sz="1400" dirty="0">
                <a:cs typeface="Calibri"/>
                <a:sym typeface="Calibri"/>
              </a:rPr>
              <a:t>Consistent execution of SOP’s and collection of compliance and safety data across the enterprise</a:t>
            </a:r>
          </a:p>
        </p:txBody>
      </p:sp>
      <p:sp>
        <p:nvSpPr>
          <p:cNvPr id="22" name="TextBox 21">
            <a:extLst>
              <a:ext uri="{FF2B5EF4-FFF2-40B4-BE49-F238E27FC236}">
                <a16:creationId xmlns:a16="http://schemas.microsoft.com/office/drawing/2014/main" id="{A1D1284F-967C-41F8-815B-160900BCD84D}"/>
              </a:ext>
            </a:extLst>
          </p:cNvPr>
          <p:cNvSpPr txBox="1"/>
          <p:nvPr/>
        </p:nvSpPr>
        <p:spPr>
          <a:xfrm>
            <a:off x="8164224" y="4994912"/>
            <a:ext cx="3372972" cy="738664"/>
          </a:xfrm>
          <a:prstGeom prst="rect">
            <a:avLst/>
          </a:prstGeom>
          <a:noFill/>
        </p:spPr>
        <p:txBody>
          <a:bodyPr wrap="square" rtlCol="0">
            <a:spAutoFit/>
          </a:bodyPr>
          <a:lstStyle/>
          <a:p>
            <a:pPr lvl="0" algn="ctr">
              <a:spcBef>
                <a:spcPts val="1000"/>
              </a:spcBef>
              <a:buClr>
                <a:srgbClr val="000000"/>
              </a:buClr>
              <a:buSzPts val="1400"/>
            </a:pPr>
            <a:r>
              <a:rPr lang="en-US" sz="1400" dirty="0">
                <a:ea typeface="Calibri"/>
                <a:cs typeface="Calibri"/>
                <a:sym typeface="Calibri"/>
              </a:rPr>
              <a:t>Continuous improvement of procedures  based on rich data collection with governed change management</a:t>
            </a:r>
          </a:p>
        </p:txBody>
      </p:sp>
      <p:pic>
        <p:nvPicPr>
          <p:cNvPr id="29" name="Grafik 1">
            <a:extLst>
              <a:ext uri="{FF2B5EF4-FFF2-40B4-BE49-F238E27FC236}">
                <a16:creationId xmlns:a16="http://schemas.microsoft.com/office/drawing/2014/main" id="{6AA7E0F9-7425-436C-9CEB-F5314848184B}"/>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2219361" y="1876058"/>
            <a:ext cx="1014001" cy="570376"/>
          </a:xfrm>
          <a:prstGeom prst="rect">
            <a:avLst/>
          </a:prstGeom>
        </p:spPr>
      </p:pic>
      <p:sp>
        <p:nvSpPr>
          <p:cNvPr id="4" name="Rectangle 3">
            <a:extLst>
              <a:ext uri="{FF2B5EF4-FFF2-40B4-BE49-F238E27FC236}">
                <a16:creationId xmlns:a16="http://schemas.microsoft.com/office/drawing/2014/main" id="{7319E288-F368-460F-AAD4-216A0BF8B8ED}"/>
              </a:ext>
            </a:extLst>
          </p:cNvPr>
          <p:cNvSpPr/>
          <p:nvPr/>
        </p:nvSpPr>
        <p:spPr>
          <a:xfrm>
            <a:off x="721961" y="4046330"/>
            <a:ext cx="488983" cy="488983"/>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accent1"/>
                </a:solidFill>
              </a:rPr>
              <a:t>1</a:t>
            </a:r>
          </a:p>
        </p:txBody>
      </p:sp>
      <p:sp>
        <p:nvSpPr>
          <p:cNvPr id="30" name="Rectangle 29">
            <a:extLst>
              <a:ext uri="{FF2B5EF4-FFF2-40B4-BE49-F238E27FC236}">
                <a16:creationId xmlns:a16="http://schemas.microsoft.com/office/drawing/2014/main" id="{E9EC8C17-2164-4259-8709-6795EA5C53D8}"/>
              </a:ext>
            </a:extLst>
          </p:cNvPr>
          <p:cNvSpPr/>
          <p:nvPr/>
        </p:nvSpPr>
        <p:spPr>
          <a:xfrm>
            <a:off x="4444647" y="4041406"/>
            <a:ext cx="488983" cy="488983"/>
          </a:xfrm>
          <a:prstGeom prst="rect">
            <a:avLst/>
          </a:prstGeom>
          <a:solidFill>
            <a:schemeClr val="bg1"/>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accent4"/>
                </a:solidFill>
              </a:rPr>
              <a:t>2</a:t>
            </a:r>
          </a:p>
        </p:txBody>
      </p:sp>
      <p:sp>
        <p:nvSpPr>
          <p:cNvPr id="31" name="Rectangle 30">
            <a:extLst>
              <a:ext uri="{FF2B5EF4-FFF2-40B4-BE49-F238E27FC236}">
                <a16:creationId xmlns:a16="http://schemas.microsoft.com/office/drawing/2014/main" id="{FFACD289-91D4-406F-8479-4FF1FC13AB6C}"/>
              </a:ext>
            </a:extLst>
          </p:cNvPr>
          <p:cNvSpPr/>
          <p:nvPr/>
        </p:nvSpPr>
        <p:spPr>
          <a:xfrm>
            <a:off x="8164224" y="4045077"/>
            <a:ext cx="488983" cy="488983"/>
          </a:xfrm>
          <a:prstGeom prst="rect">
            <a:avLst/>
          </a:prstGeom>
          <a:solidFill>
            <a:schemeClr val="bg1"/>
          </a:solidFill>
          <a:ln w="12700">
            <a:solidFill>
              <a:srgbClr val="30B88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rgbClr val="30B887"/>
                </a:solidFill>
              </a:rPr>
              <a:t>3</a:t>
            </a:r>
          </a:p>
        </p:txBody>
      </p:sp>
      <p:sp>
        <p:nvSpPr>
          <p:cNvPr id="32" name="Arrow: Right 31">
            <a:extLst>
              <a:ext uri="{FF2B5EF4-FFF2-40B4-BE49-F238E27FC236}">
                <a16:creationId xmlns:a16="http://schemas.microsoft.com/office/drawing/2014/main" id="{BB0DED0B-1265-4CA8-B725-100765CDC6C0}"/>
              </a:ext>
            </a:extLst>
          </p:cNvPr>
          <p:cNvSpPr/>
          <p:nvPr/>
        </p:nvSpPr>
        <p:spPr>
          <a:xfrm>
            <a:off x="1768427" y="2399835"/>
            <a:ext cx="386499" cy="23988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8" name="Group 67">
            <a:extLst>
              <a:ext uri="{FF2B5EF4-FFF2-40B4-BE49-F238E27FC236}">
                <a16:creationId xmlns:a16="http://schemas.microsoft.com/office/drawing/2014/main" id="{95A5FF13-EADB-462B-9BF5-08BCC941F20F}"/>
              </a:ext>
            </a:extLst>
          </p:cNvPr>
          <p:cNvGrpSpPr/>
          <p:nvPr/>
        </p:nvGrpSpPr>
        <p:grpSpPr>
          <a:xfrm>
            <a:off x="4945746" y="3223201"/>
            <a:ext cx="2427251" cy="827653"/>
            <a:chOff x="5290804" y="3153067"/>
            <a:chExt cx="2427251" cy="827653"/>
          </a:xfrm>
        </p:grpSpPr>
        <p:pic>
          <p:nvPicPr>
            <p:cNvPr id="49" name="Picture 48">
              <a:extLst>
                <a:ext uri="{FF2B5EF4-FFF2-40B4-BE49-F238E27FC236}">
                  <a16:creationId xmlns:a16="http://schemas.microsoft.com/office/drawing/2014/main" id="{D0CB2D6B-85ED-4FB6-9FBA-6CD974D9FBC8}"/>
                </a:ext>
              </a:extLst>
            </p:cNvPr>
            <p:cNvPicPr>
              <a:picLocks noChangeAspect="1"/>
            </p:cNvPicPr>
            <p:nvPr/>
          </p:nvPicPr>
          <p:blipFill>
            <a:blip r:embed="rId10"/>
            <a:stretch>
              <a:fillRect/>
            </a:stretch>
          </p:blipFill>
          <p:spPr>
            <a:xfrm>
              <a:off x="7122745" y="3188556"/>
              <a:ext cx="577779" cy="432776"/>
            </a:xfrm>
            <a:prstGeom prst="rect">
              <a:avLst/>
            </a:prstGeom>
          </p:spPr>
        </p:pic>
        <p:sp>
          <p:nvSpPr>
            <p:cNvPr id="50" name="TextBox 49">
              <a:extLst>
                <a:ext uri="{FF2B5EF4-FFF2-40B4-BE49-F238E27FC236}">
                  <a16:creationId xmlns:a16="http://schemas.microsoft.com/office/drawing/2014/main" id="{B43F41AC-F032-430E-883A-9047FDF84652}"/>
                </a:ext>
              </a:extLst>
            </p:cNvPr>
            <p:cNvSpPr txBox="1"/>
            <p:nvPr/>
          </p:nvSpPr>
          <p:spPr>
            <a:xfrm>
              <a:off x="7103784" y="3611388"/>
              <a:ext cx="614271" cy="369332"/>
            </a:xfrm>
            <a:prstGeom prst="rect">
              <a:avLst/>
            </a:prstGeom>
            <a:noFill/>
          </p:spPr>
          <p:txBody>
            <a:bodyPr wrap="none" rtlCol="0">
              <a:spAutoFit/>
            </a:bodyPr>
            <a:lstStyle/>
            <a:p>
              <a:pPr algn="ctr"/>
              <a:r>
                <a:rPr lang="en-US" sz="900" dirty="0"/>
                <a:t>Best </a:t>
              </a:r>
            </a:p>
            <a:p>
              <a:pPr algn="ctr"/>
              <a:r>
                <a:rPr lang="en-US" sz="900" dirty="0"/>
                <a:t>Practices</a:t>
              </a:r>
            </a:p>
          </p:txBody>
        </p:sp>
        <p:pic>
          <p:nvPicPr>
            <p:cNvPr id="51" name="Picture 50">
              <a:extLst>
                <a:ext uri="{FF2B5EF4-FFF2-40B4-BE49-F238E27FC236}">
                  <a16:creationId xmlns:a16="http://schemas.microsoft.com/office/drawing/2014/main" id="{8874FF45-DC2C-45CD-BD6F-FBAF04D4D844}"/>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6297841" y="3153067"/>
              <a:ext cx="515605" cy="515605"/>
            </a:xfrm>
            <a:prstGeom prst="rect">
              <a:avLst/>
            </a:prstGeom>
          </p:spPr>
        </p:pic>
        <p:sp>
          <p:nvSpPr>
            <p:cNvPr id="52" name="TextBox 51">
              <a:extLst>
                <a:ext uri="{FF2B5EF4-FFF2-40B4-BE49-F238E27FC236}">
                  <a16:creationId xmlns:a16="http://schemas.microsoft.com/office/drawing/2014/main" id="{7E5295EA-A71C-4913-9B3F-D1CF1AE1D3B1}"/>
                </a:ext>
              </a:extLst>
            </p:cNvPr>
            <p:cNvSpPr txBox="1"/>
            <p:nvPr/>
          </p:nvSpPr>
          <p:spPr>
            <a:xfrm>
              <a:off x="6181665" y="3611388"/>
              <a:ext cx="748923" cy="369332"/>
            </a:xfrm>
            <a:prstGeom prst="rect">
              <a:avLst/>
            </a:prstGeom>
            <a:noFill/>
          </p:spPr>
          <p:txBody>
            <a:bodyPr wrap="none" rtlCol="0">
              <a:spAutoFit/>
            </a:bodyPr>
            <a:lstStyle/>
            <a:p>
              <a:pPr algn="ctr"/>
              <a:r>
                <a:rPr lang="en-US" sz="900" dirty="0"/>
                <a:t>Compliance</a:t>
              </a:r>
            </a:p>
            <a:p>
              <a:pPr algn="ctr"/>
              <a:r>
                <a:rPr lang="en-US" sz="900" dirty="0"/>
                <a:t>&amp; Safety</a:t>
              </a:r>
            </a:p>
          </p:txBody>
        </p:sp>
        <p:pic>
          <p:nvPicPr>
            <p:cNvPr id="53" name="Picture 52">
              <a:extLst>
                <a:ext uri="{FF2B5EF4-FFF2-40B4-BE49-F238E27FC236}">
                  <a16:creationId xmlns:a16="http://schemas.microsoft.com/office/drawing/2014/main" id="{7BCCA885-B857-49F4-B6CA-3298EC2D6074}"/>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5314409" y="3217477"/>
              <a:ext cx="674133" cy="415715"/>
            </a:xfrm>
            <a:prstGeom prst="rect">
              <a:avLst/>
            </a:prstGeom>
          </p:spPr>
        </p:pic>
        <p:sp>
          <p:nvSpPr>
            <p:cNvPr id="54" name="TextBox 53">
              <a:extLst>
                <a:ext uri="{FF2B5EF4-FFF2-40B4-BE49-F238E27FC236}">
                  <a16:creationId xmlns:a16="http://schemas.microsoft.com/office/drawing/2014/main" id="{44B6E971-3297-45D3-A3FC-DB04D4CE7D38}"/>
                </a:ext>
              </a:extLst>
            </p:cNvPr>
            <p:cNvSpPr txBox="1"/>
            <p:nvPr/>
          </p:nvSpPr>
          <p:spPr>
            <a:xfrm>
              <a:off x="5290804" y="3611388"/>
              <a:ext cx="723276" cy="369332"/>
            </a:xfrm>
            <a:prstGeom prst="rect">
              <a:avLst/>
            </a:prstGeom>
            <a:noFill/>
          </p:spPr>
          <p:txBody>
            <a:bodyPr wrap="none" rtlCol="0">
              <a:spAutoFit/>
            </a:bodyPr>
            <a:lstStyle/>
            <a:p>
              <a:pPr algn="ctr"/>
              <a:r>
                <a:rPr lang="en-US" sz="900" dirty="0"/>
                <a:t>SOP</a:t>
              </a:r>
            </a:p>
            <a:p>
              <a:pPr algn="ctr"/>
              <a:r>
                <a:rPr lang="en-US" sz="900" dirty="0"/>
                <a:t>Definitions</a:t>
              </a:r>
            </a:p>
          </p:txBody>
        </p:sp>
      </p:grpSp>
      <p:grpSp>
        <p:nvGrpSpPr>
          <p:cNvPr id="65" name="Group 64">
            <a:extLst>
              <a:ext uri="{FF2B5EF4-FFF2-40B4-BE49-F238E27FC236}">
                <a16:creationId xmlns:a16="http://schemas.microsoft.com/office/drawing/2014/main" id="{ADB8DA2D-0204-4140-BBEB-02141382F9FC}"/>
              </a:ext>
            </a:extLst>
          </p:cNvPr>
          <p:cNvGrpSpPr/>
          <p:nvPr/>
        </p:nvGrpSpPr>
        <p:grpSpPr>
          <a:xfrm>
            <a:off x="4486860" y="1873601"/>
            <a:ext cx="3214065" cy="1235769"/>
            <a:chOff x="4486860" y="1873601"/>
            <a:chExt cx="3214065" cy="1235769"/>
          </a:xfrm>
        </p:grpSpPr>
        <p:pic>
          <p:nvPicPr>
            <p:cNvPr id="35" name="Picture 34" descr="image9.png">
              <a:extLst>
                <a:ext uri="{FF2B5EF4-FFF2-40B4-BE49-F238E27FC236}">
                  <a16:creationId xmlns:a16="http://schemas.microsoft.com/office/drawing/2014/main" id="{3563BA97-D18B-4F62-B3FB-86987C26E923}"/>
                </a:ext>
              </a:extLst>
            </p:cNvPr>
            <p:cNvPicPr>
              <a:picLocks noChangeAspect="1"/>
            </p:cNvPicPr>
            <p:nvPr/>
          </p:nvPicPr>
          <p:blipFill>
            <a:blip r:embed="rId13" cstate="print"/>
            <a:stretch>
              <a:fillRect/>
            </a:stretch>
          </p:blipFill>
          <p:spPr>
            <a:xfrm>
              <a:off x="4486860" y="2289468"/>
              <a:ext cx="458000" cy="351086"/>
            </a:xfrm>
            <a:prstGeom prst="rect">
              <a:avLst/>
            </a:prstGeom>
          </p:spPr>
        </p:pic>
        <p:pic>
          <p:nvPicPr>
            <p:cNvPr id="36" name="Picture 35" descr="image9.png">
              <a:extLst>
                <a:ext uri="{FF2B5EF4-FFF2-40B4-BE49-F238E27FC236}">
                  <a16:creationId xmlns:a16="http://schemas.microsoft.com/office/drawing/2014/main" id="{BAC80962-7324-4E38-840E-3F20780FC697}"/>
                </a:ext>
              </a:extLst>
            </p:cNvPr>
            <p:cNvPicPr>
              <a:picLocks noChangeAspect="1"/>
            </p:cNvPicPr>
            <p:nvPr/>
          </p:nvPicPr>
          <p:blipFill>
            <a:blip r:embed="rId13" cstate="print"/>
            <a:stretch>
              <a:fillRect/>
            </a:stretch>
          </p:blipFill>
          <p:spPr>
            <a:xfrm>
              <a:off x="7242925" y="2289468"/>
              <a:ext cx="458000" cy="351086"/>
            </a:xfrm>
            <a:prstGeom prst="rect">
              <a:avLst/>
            </a:prstGeom>
          </p:spPr>
        </p:pic>
        <p:pic>
          <p:nvPicPr>
            <p:cNvPr id="37" name="Picture 36" descr="image9.png">
              <a:extLst>
                <a:ext uri="{FF2B5EF4-FFF2-40B4-BE49-F238E27FC236}">
                  <a16:creationId xmlns:a16="http://schemas.microsoft.com/office/drawing/2014/main" id="{3604F6F1-EFDE-4387-95A2-A336E2BE464D}"/>
                </a:ext>
              </a:extLst>
            </p:cNvPr>
            <p:cNvPicPr>
              <a:picLocks noChangeAspect="1"/>
            </p:cNvPicPr>
            <p:nvPr/>
          </p:nvPicPr>
          <p:blipFill>
            <a:blip r:embed="rId13" cstate="print"/>
            <a:stretch>
              <a:fillRect/>
            </a:stretch>
          </p:blipFill>
          <p:spPr>
            <a:xfrm>
              <a:off x="6550759" y="2041490"/>
              <a:ext cx="458000" cy="351086"/>
            </a:xfrm>
            <a:prstGeom prst="rect">
              <a:avLst/>
            </a:prstGeom>
          </p:spPr>
        </p:pic>
        <p:pic>
          <p:nvPicPr>
            <p:cNvPr id="38" name="Picture 37" descr="image9.png">
              <a:extLst>
                <a:ext uri="{FF2B5EF4-FFF2-40B4-BE49-F238E27FC236}">
                  <a16:creationId xmlns:a16="http://schemas.microsoft.com/office/drawing/2014/main" id="{D9CFA2F3-C083-4BEF-A9E8-B2777753590C}"/>
                </a:ext>
              </a:extLst>
            </p:cNvPr>
            <p:cNvPicPr>
              <a:picLocks noChangeAspect="1"/>
            </p:cNvPicPr>
            <p:nvPr/>
          </p:nvPicPr>
          <p:blipFill>
            <a:blip r:embed="rId13" cstate="print"/>
            <a:stretch>
              <a:fillRect/>
            </a:stretch>
          </p:blipFill>
          <p:spPr>
            <a:xfrm>
              <a:off x="5166425" y="2035305"/>
              <a:ext cx="458000" cy="351086"/>
            </a:xfrm>
            <a:prstGeom prst="rect">
              <a:avLst/>
            </a:prstGeom>
          </p:spPr>
        </p:pic>
        <p:pic>
          <p:nvPicPr>
            <p:cNvPr id="39" name="Picture 38" descr="image9.png">
              <a:extLst>
                <a:ext uri="{FF2B5EF4-FFF2-40B4-BE49-F238E27FC236}">
                  <a16:creationId xmlns:a16="http://schemas.microsoft.com/office/drawing/2014/main" id="{FEFF2E9E-CA8F-4E4C-83D1-6624242B0851}"/>
                </a:ext>
              </a:extLst>
            </p:cNvPr>
            <p:cNvPicPr>
              <a:picLocks noChangeAspect="1"/>
            </p:cNvPicPr>
            <p:nvPr/>
          </p:nvPicPr>
          <p:blipFill>
            <a:blip r:embed="rId13" cstate="print"/>
            <a:stretch>
              <a:fillRect/>
            </a:stretch>
          </p:blipFill>
          <p:spPr>
            <a:xfrm>
              <a:off x="5858592" y="1873601"/>
              <a:ext cx="458000" cy="351086"/>
            </a:xfrm>
            <a:prstGeom prst="rect">
              <a:avLst/>
            </a:prstGeom>
          </p:spPr>
        </p:pic>
        <p:pic>
          <p:nvPicPr>
            <p:cNvPr id="40" name="Picture 39" descr="image13.png">
              <a:extLst>
                <a:ext uri="{FF2B5EF4-FFF2-40B4-BE49-F238E27FC236}">
                  <a16:creationId xmlns:a16="http://schemas.microsoft.com/office/drawing/2014/main" id="{82E1E353-C7DE-4A30-BBB3-FB3A2BF2484D}"/>
                </a:ext>
              </a:extLst>
            </p:cNvPr>
            <p:cNvPicPr>
              <a:picLocks noChangeAspect="1"/>
            </p:cNvPicPr>
            <p:nvPr/>
          </p:nvPicPr>
          <p:blipFill>
            <a:blip r:embed="rId14" cstate="print"/>
            <a:stretch>
              <a:fillRect/>
            </a:stretch>
          </p:blipFill>
          <p:spPr>
            <a:xfrm>
              <a:off x="5770551" y="2570209"/>
              <a:ext cx="686991" cy="539161"/>
            </a:xfrm>
            <a:prstGeom prst="rect">
              <a:avLst/>
            </a:prstGeom>
          </p:spPr>
        </p:pic>
        <p:cxnSp>
          <p:nvCxnSpPr>
            <p:cNvPr id="42" name="Straight Arrow Connector 41">
              <a:extLst>
                <a:ext uri="{FF2B5EF4-FFF2-40B4-BE49-F238E27FC236}">
                  <a16:creationId xmlns:a16="http://schemas.microsoft.com/office/drawing/2014/main" id="{477652CC-AB5F-464D-96F3-6BD18976E3AB}"/>
                </a:ext>
              </a:extLst>
            </p:cNvPr>
            <p:cNvCxnSpPr>
              <a:cxnSpLocks/>
            </p:cNvCxnSpPr>
            <p:nvPr/>
          </p:nvCxnSpPr>
          <p:spPr>
            <a:xfrm flipH="1">
              <a:off x="6516955" y="2615075"/>
              <a:ext cx="680964" cy="265717"/>
            </a:xfrm>
            <a:prstGeom prst="straightConnector1">
              <a:avLst/>
            </a:prstGeom>
            <a:ln w="6350">
              <a:solidFill>
                <a:schemeClr val="accent4"/>
              </a:solidFill>
              <a:headEnd type="stealth"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44E9A75E-075E-402C-B117-9DC75D1F77EE}"/>
                </a:ext>
              </a:extLst>
            </p:cNvPr>
            <p:cNvCxnSpPr>
              <a:cxnSpLocks/>
            </p:cNvCxnSpPr>
            <p:nvPr/>
          </p:nvCxnSpPr>
          <p:spPr>
            <a:xfrm flipH="1" flipV="1">
              <a:off x="5563033" y="2399835"/>
              <a:ext cx="258963" cy="222328"/>
            </a:xfrm>
            <a:prstGeom prst="straightConnector1">
              <a:avLst/>
            </a:prstGeom>
            <a:ln w="6350">
              <a:solidFill>
                <a:schemeClr val="accent4"/>
              </a:solidFill>
              <a:tailEnd type="stealth"/>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0507445A-27E9-4535-804D-7E8622ED2C24}"/>
                </a:ext>
              </a:extLst>
            </p:cNvPr>
            <p:cNvCxnSpPr>
              <a:cxnSpLocks/>
            </p:cNvCxnSpPr>
            <p:nvPr/>
          </p:nvCxnSpPr>
          <p:spPr>
            <a:xfrm flipV="1">
              <a:off x="6096000" y="2309813"/>
              <a:ext cx="0" cy="260396"/>
            </a:xfrm>
            <a:prstGeom prst="straightConnector1">
              <a:avLst/>
            </a:prstGeom>
            <a:ln w="6350">
              <a:solidFill>
                <a:schemeClr val="accent4"/>
              </a:solidFill>
              <a:tailEnd type="stealth"/>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FFF4B3CE-530F-447F-9D74-DA1BE07B2179}"/>
                </a:ext>
              </a:extLst>
            </p:cNvPr>
            <p:cNvCxnSpPr>
              <a:cxnSpLocks/>
            </p:cNvCxnSpPr>
            <p:nvPr/>
          </p:nvCxnSpPr>
          <p:spPr>
            <a:xfrm>
              <a:off x="5024322" y="2615075"/>
              <a:ext cx="680964" cy="265717"/>
            </a:xfrm>
            <a:prstGeom prst="straightConnector1">
              <a:avLst/>
            </a:prstGeom>
            <a:ln w="6350">
              <a:solidFill>
                <a:schemeClr val="accent4"/>
              </a:solidFill>
              <a:headEnd type="stealth"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49B2550C-0B73-46AC-BF1A-322EEF468403}"/>
                </a:ext>
              </a:extLst>
            </p:cNvPr>
            <p:cNvCxnSpPr>
              <a:cxnSpLocks/>
            </p:cNvCxnSpPr>
            <p:nvPr/>
          </p:nvCxnSpPr>
          <p:spPr>
            <a:xfrm flipV="1">
              <a:off x="6357503" y="2400585"/>
              <a:ext cx="258963" cy="222328"/>
            </a:xfrm>
            <a:prstGeom prst="straightConnector1">
              <a:avLst/>
            </a:prstGeom>
            <a:ln w="6350">
              <a:solidFill>
                <a:schemeClr val="accent4"/>
              </a:solidFill>
              <a:tailEnd type="stealth"/>
            </a:ln>
          </p:spPr>
          <p:style>
            <a:lnRef idx="2">
              <a:schemeClr val="accent1"/>
            </a:lnRef>
            <a:fillRef idx="0">
              <a:schemeClr val="accent1"/>
            </a:fillRef>
            <a:effectRef idx="1">
              <a:schemeClr val="accent1"/>
            </a:effectRef>
            <a:fontRef idx="minor">
              <a:schemeClr val="tx1"/>
            </a:fontRef>
          </p:style>
        </p:cxnSp>
      </p:grpSp>
      <p:grpSp>
        <p:nvGrpSpPr>
          <p:cNvPr id="74" name="Group 73">
            <a:extLst>
              <a:ext uri="{FF2B5EF4-FFF2-40B4-BE49-F238E27FC236}">
                <a16:creationId xmlns:a16="http://schemas.microsoft.com/office/drawing/2014/main" id="{9B42BDEB-AB8C-435A-B9AA-5C17DF344D5D}"/>
              </a:ext>
            </a:extLst>
          </p:cNvPr>
          <p:cNvGrpSpPr/>
          <p:nvPr/>
        </p:nvGrpSpPr>
        <p:grpSpPr>
          <a:xfrm>
            <a:off x="5799005" y="3688783"/>
            <a:ext cx="911584" cy="214542"/>
            <a:chOff x="6097175" y="3688783"/>
            <a:chExt cx="911584" cy="214542"/>
          </a:xfrm>
        </p:grpSpPr>
        <p:cxnSp>
          <p:nvCxnSpPr>
            <p:cNvPr id="72" name="Straight Connector 71">
              <a:extLst>
                <a:ext uri="{FF2B5EF4-FFF2-40B4-BE49-F238E27FC236}">
                  <a16:creationId xmlns:a16="http://schemas.microsoft.com/office/drawing/2014/main" id="{A404524C-4CC7-47BC-9B1E-4A7E02C114AB}"/>
                </a:ext>
              </a:extLst>
            </p:cNvPr>
            <p:cNvCxnSpPr>
              <a:cxnSpLocks/>
            </p:cNvCxnSpPr>
            <p:nvPr/>
          </p:nvCxnSpPr>
          <p:spPr>
            <a:xfrm>
              <a:off x="6097175" y="3688783"/>
              <a:ext cx="0" cy="214542"/>
            </a:xfrm>
            <a:prstGeom prst="line">
              <a:avLst/>
            </a:prstGeom>
            <a:ln w="31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B0591C4-1308-4D96-B07B-61DC63751D65}"/>
                </a:ext>
              </a:extLst>
            </p:cNvPr>
            <p:cNvCxnSpPr>
              <a:cxnSpLocks/>
            </p:cNvCxnSpPr>
            <p:nvPr/>
          </p:nvCxnSpPr>
          <p:spPr>
            <a:xfrm>
              <a:off x="7008759" y="3688783"/>
              <a:ext cx="0" cy="214542"/>
            </a:xfrm>
            <a:prstGeom prst="line">
              <a:avLst/>
            </a:prstGeom>
            <a:ln w="3175">
              <a:solidFill>
                <a:schemeClr val="accent4"/>
              </a:solidFill>
            </a:ln>
          </p:spPr>
          <p:style>
            <a:lnRef idx="1">
              <a:schemeClr val="accent1"/>
            </a:lnRef>
            <a:fillRef idx="0">
              <a:schemeClr val="accent1"/>
            </a:fillRef>
            <a:effectRef idx="0">
              <a:schemeClr val="accent1"/>
            </a:effectRef>
            <a:fontRef idx="minor">
              <a:schemeClr val="tx1"/>
            </a:fontRef>
          </p:style>
        </p:cxnSp>
      </p:grpSp>
      <p:pic>
        <p:nvPicPr>
          <p:cNvPr id="75" name="Picture 74">
            <a:extLst>
              <a:ext uri="{FF2B5EF4-FFF2-40B4-BE49-F238E27FC236}">
                <a16:creationId xmlns:a16="http://schemas.microsoft.com/office/drawing/2014/main" id="{8F61DAF3-351D-4036-B537-DAE69CEB5C3C}"/>
              </a:ext>
            </a:extLst>
          </p:cNvPr>
          <p:cNvPicPr>
            <a:picLocks noChangeAspect="1"/>
          </p:cNvPicPr>
          <p:nvPr/>
        </p:nvPicPr>
        <p:blipFill>
          <a:blip r:embed="rId15"/>
          <a:stretch>
            <a:fillRect/>
          </a:stretch>
        </p:blipFill>
        <p:spPr>
          <a:xfrm>
            <a:off x="8278912" y="2014452"/>
            <a:ext cx="3017817" cy="2002267"/>
          </a:xfrm>
          <a:prstGeom prst="rect">
            <a:avLst/>
          </a:prstGeom>
        </p:spPr>
      </p:pic>
      <p:pic>
        <p:nvPicPr>
          <p:cNvPr id="59" name="Picture 4">
            <a:extLst>
              <a:ext uri="{FF2B5EF4-FFF2-40B4-BE49-F238E27FC236}">
                <a16:creationId xmlns:a16="http://schemas.microsoft.com/office/drawing/2014/main" id="{B256F35F-69BB-4825-83E5-D0FFFCFC7697}"/>
              </a:ext>
            </a:extLst>
          </p:cNvPr>
          <p:cNvPicPr>
            <a:picLocks noChangeAspect="1"/>
          </p:cNvPicPr>
          <p:nvPr/>
        </p:nvPicPr>
        <p:blipFill>
          <a:blip r:embed="rId16"/>
          <a:stretch>
            <a:fillRect/>
          </a:stretch>
        </p:blipFill>
        <p:spPr>
          <a:xfrm>
            <a:off x="2219361" y="2581168"/>
            <a:ext cx="1023950" cy="584775"/>
          </a:xfrm>
          <a:prstGeom prst="rect">
            <a:avLst/>
          </a:prstGeom>
          <a:ln>
            <a:solidFill>
              <a:schemeClr val="accent1"/>
            </a:solidFill>
          </a:ln>
        </p:spPr>
      </p:pic>
      <p:sp>
        <p:nvSpPr>
          <p:cNvPr id="60" name="Arrow: Right 31">
            <a:extLst>
              <a:ext uri="{FF2B5EF4-FFF2-40B4-BE49-F238E27FC236}">
                <a16:creationId xmlns:a16="http://schemas.microsoft.com/office/drawing/2014/main" id="{D4112B01-43D2-4834-B0DD-490D15B6BC5D}"/>
              </a:ext>
            </a:extLst>
          </p:cNvPr>
          <p:cNvSpPr/>
          <p:nvPr/>
        </p:nvSpPr>
        <p:spPr>
          <a:xfrm rot="5400000">
            <a:off x="2653052" y="3180736"/>
            <a:ext cx="386499" cy="23988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TextBox 53">
            <a:extLst>
              <a:ext uri="{FF2B5EF4-FFF2-40B4-BE49-F238E27FC236}">
                <a16:creationId xmlns:a16="http://schemas.microsoft.com/office/drawing/2014/main" id="{1B6963E2-6EA1-46C6-9B94-B8C77DB36EFC}"/>
              </a:ext>
            </a:extLst>
          </p:cNvPr>
          <p:cNvSpPr txBox="1"/>
          <p:nvPr/>
        </p:nvSpPr>
        <p:spPr>
          <a:xfrm>
            <a:off x="3253953" y="1956780"/>
            <a:ext cx="796298" cy="369332"/>
          </a:xfrm>
          <a:prstGeom prst="rect">
            <a:avLst/>
          </a:prstGeom>
          <a:noFill/>
        </p:spPr>
        <p:txBody>
          <a:bodyPr wrap="square" rtlCol="0">
            <a:spAutoFit/>
          </a:bodyPr>
          <a:lstStyle/>
          <a:p>
            <a:pPr algn="ctr"/>
            <a:r>
              <a:rPr lang="en-US" sz="900" dirty="0"/>
              <a:t>Procedure Model</a:t>
            </a:r>
          </a:p>
        </p:txBody>
      </p:sp>
      <p:sp>
        <p:nvSpPr>
          <p:cNvPr id="62" name="TextBox 53">
            <a:extLst>
              <a:ext uri="{FF2B5EF4-FFF2-40B4-BE49-F238E27FC236}">
                <a16:creationId xmlns:a16="http://schemas.microsoft.com/office/drawing/2014/main" id="{03C4B278-EE05-4B69-80E9-F534D116D020}"/>
              </a:ext>
            </a:extLst>
          </p:cNvPr>
          <p:cNvSpPr txBox="1"/>
          <p:nvPr/>
        </p:nvSpPr>
        <p:spPr>
          <a:xfrm>
            <a:off x="3256066" y="2678055"/>
            <a:ext cx="883036" cy="369332"/>
          </a:xfrm>
          <a:prstGeom prst="rect">
            <a:avLst/>
          </a:prstGeom>
          <a:noFill/>
        </p:spPr>
        <p:txBody>
          <a:bodyPr wrap="square" rtlCol="0">
            <a:spAutoFit/>
          </a:bodyPr>
          <a:lstStyle/>
          <a:p>
            <a:pPr algn="ctr"/>
            <a:r>
              <a:rPr lang="en-US" sz="900" dirty="0"/>
              <a:t>Digital Forms authoring</a:t>
            </a:r>
          </a:p>
        </p:txBody>
      </p:sp>
      <p:sp>
        <p:nvSpPr>
          <p:cNvPr id="63" name="TextBox 53">
            <a:extLst>
              <a:ext uri="{FF2B5EF4-FFF2-40B4-BE49-F238E27FC236}">
                <a16:creationId xmlns:a16="http://schemas.microsoft.com/office/drawing/2014/main" id="{3E2BEA85-06DB-4420-A425-641DB8FC55DA}"/>
              </a:ext>
            </a:extLst>
          </p:cNvPr>
          <p:cNvSpPr txBox="1"/>
          <p:nvPr/>
        </p:nvSpPr>
        <p:spPr>
          <a:xfrm>
            <a:off x="3269320" y="3625588"/>
            <a:ext cx="883036" cy="507831"/>
          </a:xfrm>
          <a:prstGeom prst="rect">
            <a:avLst/>
          </a:prstGeom>
          <a:noFill/>
        </p:spPr>
        <p:txBody>
          <a:bodyPr wrap="square" rtlCol="0">
            <a:spAutoFit/>
          </a:bodyPr>
          <a:lstStyle/>
          <a:p>
            <a:pPr algn="ctr"/>
            <a:r>
              <a:rPr lang="en-US" sz="900" dirty="0"/>
              <a:t>Digital User Experience and Data Mgt</a:t>
            </a:r>
          </a:p>
        </p:txBody>
      </p:sp>
      <p:sp>
        <p:nvSpPr>
          <p:cNvPr id="55" name="Footer Placeholder 4">
            <a:extLst>
              <a:ext uri="{FF2B5EF4-FFF2-40B4-BE49-F238E27FC236}">
                <a16:creationId xmlns:a16="http://schemas.microsoft.com/office/drawing/2014/main" id="{6A0F59E7-A050-4E5D-BC75-59C7B31740E4}"/>
              </a:ext>
            </a:extLst>
          </p:cNvPr>
          <p:cNvSpPr txBox="1">
            <a:spLocks/>
          </p:cNvSpPr>
          <p:nvPr/>
        </p:nvSpPr>
        <p:spPr>
          <a:xfrm>
            <a:off x="612648" y="6256544"/>
            <a:ext cx="7187184" cy="322056"/>
          </a:xfrm>
          <a:prstGeom prst="rect">
            <a:avLst/>
          </a:prstGeom>
        </p:spPr>
        <p:txBody>
          <a:bodyPr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00" dirty="0"/>
              <a:t>© 2020 AVEVA Group plc and its subsidiaries. All rights reserved.</a:t>
            </a:r>
            <a:endParaRPr lang="en-GB" sz="700" dirty="0"/>
          </a:p>
        </p:txBody>
      </p:sp>
    </p:spTree>
    <p:extLst>
      <p:ext uri="{BB962C8B-B14F-4D97-AF65-F5344CB8AC3E}">
        <p14:creationId xmlns:p14="http://schemas.microsoft.com/office/powerpoint/2010/main" val="300766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16">
            <a:extLst>
              <a:ext uri="{FF2B5EF4-FFF2-40B4-BE49-F238E27FC236}">
                <a16:creationId xmlns:a16="http://schemas.microsoft.com/office/drawing/2014/main" id="{C2E16ADE-78CC-4472-9FBA-8595000048A2}"/>
              </a:ext>
            </a:extLst>
          </p:cNvPr>
          <p:cNvSpPr>
            <a:spLocks noGrp="1"/>
          </p:cNvSpPr>
          <p:nvPr>
            <p:ph type="body" sz="quarter" idx="13"/>
          </p:nvPr>
        </p:nvSpPr>
        <p:spPr/>
        <p:txBody>
          <a:bodyPr/>
          <a:lstStyle/>
          <a:p>
            <a:r>
              <a:rPr lang="en-US" dirty="0"/>
              <a:t>A Framework for Designing, Executing and Sustaining Industrial Work Processes &amp; Procedures</a:t>
            </a:r>
          </a:p>
        </p:txBody>
      </p:sp>
      <p:sp>
        <p:nvSpPr>
          <p:cNvPr id="29" name="Title 2">
            <a:extLst>
              <a:ext uri="{FF2B5EF4-FFF2-40B4-BE49-F238E27FC236}">
                <a16:creationId xmlns:a16="http://schemas.microsoft.com/office/drawing/2014/main" id="{7ED8CE8B-B463-4E11-9C8D-443394CB03E6}"/>
              </a:ext>
            </a:extLst>
          </p:cNvPr>
          <p:cNvSpPr>
            <a:spLocks noGrp="1"/>
          </p:cNvSpPr>
          <p:nvPr>
            <p:ph type="title"/>
          </p:nvPr>
        </p:nvSpPr>
        <p:spPr/>
        <p:txBody>
          <a:bodyPr/>
          <a:lstStyle/>
          <a:p>
            <a:r>
              <a:rPr lang="en-CA" dirty="0"/>
              <a:t>AVEVA Work Tasks - Key Capabilities </a:t>
            </a:r>
            <a:endParaRPr lang="en-US" dirty="0"/>
          </a:p>
        </p:txBody>
      </p:sp>
      <p:sp>
        <p:nvSpPr>
          <p:cNvPr id="5" name="Fußzeilenplatzhalter 4">
            <a:extLst>
              <a:ext uri="{FF2B5EF4-FFF2-40B4-BE49-F238E27FC236}">
                <a16:creationId xmlns:a16="http://schemas.microsoft.com/office/drawing/2014/main" id="{CF6337B0-20C1-48C2-B430-40108BEC4BB7}"/>
              </a:ext>
            </a:extLst>
          </p:cNvPr>
          <p:cNvSpPr>
            <a:spLocks noGrp="1"/>
          </p:cNvSpPr>
          <p:nvPr>
            <p:ph type="ftr" sz="quarter" idx="15"/>
          </p:nvPr>
        </p:nvSpPr>
        <p:spPr/>
        <p:txBody>
          <a:bodyPr/>
          <a:lstStyle/>
          <a:p>
            <a:r>
              <a:rPr lang="en-US" dirty="0"/>
              <a:t>©2020 AVEVA Group plc and its subsidiaries. All rights reserved.</a:t>
            </a:r>
            <a:endParaRPr lang="en-GB" dirty="0"/>
          </a:p>
        </p:txBody>
      </p:sp>
      <p:pic>
        <p:nvPicPr>
          <p:cNvPr id="28" name="Grafik 27">
            <a:extLst>
              <a:ext uri="{FF2B5EF4-FFF2-40B4-BE49-F238E27FC236}">
                <a16:creationId xmlns:a16="http://schemas.microsoft.com/office/drawing/2014/main" id="{52A3321E-44F8-4272-BEF2-72F6E190C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8484" y="4402949"/>
            <a:ext cx="2485680" cy="1443020"/>
          </a:xfrm>
          <a:prstGeom prst="rect">
            <a:avLst/>
          </a:prstGeom>
        </p:spPr>
      </p:pic>
      <p:grpSp>
        <p:nvGrpSpPr>
          <p:cNvPr id="30" name="Group 15">
            <a:extLst>
              <a:ext uri="{FF2B5EF4-FFF2-40B4-BE49-F238E27FC236}">
                <a16:creationId xmlns:a16="http://schemas.microsoft.com/office/drawing/2014/main" id="{88A114BE-34BC-48FD-B556-F2D374D6B1D9}"/>
              </a:ext>
            </a:extLst>
          </p:cNvPr>
          <p:cNvGrpSpPr/>
          <p:nvPr/>
        </p:nvGrpSpPr>
        <p:grpSpPr>
          <a:xfrm>
            <a:off x="609598" y="1943812"/>
            <a:ext cx="3603823" cy="2218613"/>
            <a:chOff x="609598" y="1748427"/>
            <a:chExt cx="2962277" cy="2218613"/>
          </a:xfrm>
        </p:grpSpPr>
        <p:sp>
          <p:nvSpPr>
            <p:cNvPr id="31" name="Rectangle 8">
              <a:extLst>
                <a:ext uri="{FF2B5EF4-FFF2-40B4-BE49-F238E27FC236}">
                  <a16:creationId xmlns:a16="http://schemas.microsoft.com/office/drawing/2014/main" id="{8122B9A1-81F7-46C6-A7F6-857A89092193}"/>
                </a:ext>
              </a:extLst>
            </p:cNvPr>
            <p:cNvSpPr/>
            <p:nvPr/>
          </p:nvSpPr>
          <p:spPr>
            <a:xfrm>
              <a:off x="609599" y="1748427"/>
              <a:ext cx="2962276" cy="609600"/>
            </a:xfrm>
            <a:prstGeom prst="rect">
              <a:avLst/>
            </a:prstGeom>
            <a:solidFill>
              <a:schemeClr val="accent1"/>
            </a:solidFill>
          </p:spPr>
          <p:txBody>
            <a:bodyPr wrap="square" anchor="ctr">
              <a:noAutofit/>
            </a:bodyPr>
            <a:lstStyle/>
            <a:p>
              <a:pPr marL="14414" marR="0" lvl="0" indent="0" algn="ctr"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srgbClr val="FFFFFF"/>
                  </a:solidFill>
                  <a:effectLst/>
                  <a:highlight>
                    <a:srgbClr val="6B04A8"/>
                  </a:highlight>
                  <a:uLnTx/>
                  <a:uFillTx/>
                  <a:latin typeface="Calibri"/>
                  <a:ea typeface="+mn-ea"/>
                  <a:cs typeface="+mn-cs"/>
                </a:rPr>
                <a:t>Workflows</a:t>
              </a:r>
            </a:p>
          </p:txBody>
        </p:sp>
        <p:sp>
          <p:nvSpPr>
            <p:cNvPr id="32" name="Content Placeholder 2">
              <a:extLst>
                <a:ext uri="{FF2B5EF4-FFF2-40B4-BE49-F238E27FC236}">
                  <a16:creationId xmlns:a16="http://schemas.microsoft.com/office/drawing/2014/main" id="{BA27F368-9509-4366-8D5E-EB6EF5BF989C}"/>
                </a:ext>
              </a:extLst>
            </p:cNvPr>
            <p:cNvSpPr txBox="1">
              <a:spLocks/>
            </p:cNvSpPr>
            <p:nvPr/>
          </p:nvSpPr>
          <p:spPr>
            <a:xfrm>
              <a:off x="609598" y="2462438"/>
              <a:ext cx="2962277" cy="1504602"/>
            </a:xfrm>
            <a:prstGeom prst="rect">
              <a:avLst/>
            </a:prstGeom>
            <a:solidFill>
              <a:srgbClr val="F7F3F3"/>
            </a:solidFill>
          </p:spPr>
          <p:txBody>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600" dirty="0">
                  <a:solidFill>
                    <a:srgbClr val="000000"/>
                  </a:solidFill>
                  <a:latin typeface="Calibri"/>
                </a:rPr>
                <a:t>Intuitive, visual workflow modeling environment and automation engine</a:t>
              </a:r>
            </a:p>
            <a:p>
              <a:pPr>
                <a:defRPr/>
              </a:pPr>
              <a:r>
                <a:rPr lang="en-US" sz="1600" dirty="0">
                  <a:solidFill>
                    <a:srgbClr val="000000"/>
                  </a:solidFill>
                  <a:latin typeface="Calibri"/>
                </a:rPr>
                <a:t>Defining the sequence of activities to  be performed </a:t>
              </a:r>
              <a:r>
                <a:rPr lang="en-US" sz="1600" dirty="0">
                  <a:solidFill>
                    <a:srgbClr val="000000"/>
                  </a:solidFill>
                </a:rPr>
                <a:t>across people, data and systems to accomplish a work task</a:t>
              </a:r>
              <a:r>
                <a:rPr lang="en-US" sz="1600" dirty="0">
                  <a:solidFill>
                    <a:srgbClr val="000000"/>
                  </a:solidFill>
                  <a:latin typeface="Calibri"/>
                </a:rPr>
                <a:t>.</a:t>
              </a:r>
            </a:p>
            <a:p>
              <a:pPr marL="182880" marR="0" lvl="0" indent="-182880" algn="l" defTabSz="914400" rtl="0" eaLnBrk="1" fontAlgn="auto" latinLnBrk="0" hangingPunct="1">
                <a:lnSpc>
                  <a:spcPct val="100000"/>
                </a:lnSpc>
                <a:spcBef>
                  <a:spcPts val="0"/>
                </a:spcBef>
                <a:spcAft>
                  <a:spcPts val="900"/>
                </a:spcAft>
                <a:buClr>
                  <a:srgbClr val="6B04A8"/>
                </a:buClr>
                <a:buSzPct val="100000"/>
                <a:buFont typeface="Arial" panose="020B0604020202020204" pitchFamily="34" charset="0"/>
                <a:buChar char="•"/>
                <a:tabLst/>
                <a:defRPr/>
              </a:pPr>
              <a:endParaRPr kumimoji="0" lang="en-CA" sz="16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33" name="Group 3">
            <a:extLst>
              <a:ext uri="{FF2B5EF4-FFF2-40B4-BE49-F238E27FC236}">
                <a16:creationId xmlns:a16="http://schemas.microsoft.com/office/drawing/2014/main" id="{E6DD3177-4BF4-419A-8742-73710C2C7831}"/>
              </a:ext>
            </a:extLst>
          </p:cNvPr>
          <p:cNvGrpSpPr/>
          <p:nvPr/>
        </p:nvGrpSpPr>
        <p:grpSpPr>
          <a:xfrm>
            <a:off x="4317655" y="1943812"/>
            <a:ext cx="3603823" cy="2218613"/>
            <a:chOff x="3781423" y="1748427"/>
            <a:chExt cx="2962277" cy="2218613"/>
          </a:xfrm>
        </p:grpSpPr>
        <p:sp>
          <p:nvSpPr>
            <p:cNvPr id="34" name="Rectangle 9">
              <a:extLst>
                <a:ext uri="{FF2B5EF4-FFF2-40B4-BE49-F238E27FC236}">
                  <a16:creationId xmlns:a16="http://schemas.microsoft.com/office/drawing/2014/main" id="{6065F6DB-35B8-4719-BE82-7C93952527DD}"/>
                </a:ext>
              </a:extLst>
            </p:cNvPr>
            <p:cNvSpPr/>
            <p:nvPr/>
          </p:nvSpPr>
          <p:spPr>
            <a:xfrm>
              <a:off x="3781424" y="1748427"/>
              <a:ext cx="2962276" cy="6096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square" anchor="ctr">
              <a:noAutofit/>
            </a:bodyPr>
            <a:lstStyle/>
            <a:p>
              <a:pPr marL="14414" marR="0" lvl="0" indent="0" algn="ctr"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srgbClr val="FFFFFF"/>
                  </a:solidFill>
                  <a:effectLst/>
                  <a:uLnTx/>
                  <a:uFillTx/>
                  <a:latin typeface="Calibri"/>
                  <a:ea typeface="+mn-ea"/>
                  <a:cs typeface="+mn-cs"/>
                </a:rPr>
                <a:t>Forms</a:t>
              </a:r>
            </a:p>
          </p:txBody>
        </p:sp>
        <p:sp>
          <p:nvSpPr>
            <p:cNvPr id="35" name="Content Placeholder 2">
              <a:extLst>
                <a:ext uri="{FF2B5EF4-FFF2-40B4-BE49-F238E27FC236}">
                  <a16:creationId xmlns:a16="http://schemas.microsoft.com/office/drawing/2014/main" id="{AA38D4B8-27E9-4D2A-B67C-DEADB64C462F}"/>
                </a:ext>
              </a:extLst>
            </p:cNvPr>
            <p:cNvSpPr txBox="1">
              <a:spLocks/>
            </p:cNvSpPr>
            <p:nvPr/>
          </p:nvSpPr>
          <p:spPr>
            <a:xfrm>
              <a:off x="3781423" y="2462438"/>
              <a:ext cx="2962277" cy="1504602"/>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marR="0" lvl="0" indent="-182880" algn="l" defTabSz="914400" rtl="0" eaLnBrk="1" fontAlgn="auto" latinLnBrk="0" hangingPunct="1">
                <a:lnSpc>
                  <a:spcPct val="100000"/>
                </a:lnSpc>
                <a:spcBef>
                  <a:spcPts val="0"/>
                </a:spcBef>
                <a:spcAft>
                  <a:spcPts val="900"/>
                </a:spcAft>
                <a:buClr>
                  <a:srgbClr val="F70656"/>
                </a:buClr>
                <a:buSzPct val="100000"/>
                <a:buFont typeface="Arial" panose="020B0604020202020204" pitchFamily="34" charset="0"/>
                <a:buChar char="•"/>
                <a:tabLst/>
                <a:defRPr/>
              </a:pPr>
              <a:r>
                <a:rPr lang="en-CA" sz="1600" dirty="0">
                  <a:solidFill>
                    <a:srgbClr val="000000"/>
                  </a:solidFill>
                  <a:latin typeface="Calibri"/>
                </a:rPr>
                <a:t>U</a:t>
              </a:r>
              <a:r>
                <a:rPr kumimoji="0" lang="en-CA" sz="16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ser interfaces are modeled in a simple, easy to use forms layout  environment with smart controls</a:t>
              </a:r>
            </a:p>
            <a:p>
              <a:pPr>
                <a:defRPr/>
              </a:pPr>
              <a:r>
                <a:rPr lang="en-GB" sz="1600" dirty="0"/>
                <a:t>Adaptive layout and responsive design supports </a:t>
              </a:r>
              <a:r>
                <a:rPr lang="en-CA" sz="1600" dirty="0">
                  <a:solidFill>
                    <a:srgbClr val="000000"/>
                  </a:solidFill>
                  <a:latin typeface="Calibri"/>
                </a:rPr>
                <a:t>browsers and mobile devices</a:t>
              </a:r>
              <a:endParaRPr kumimoji="0" lang="en-CA" sz="16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pic>
        <p:nvPicPr>
          <p:cNvPr id="36" name="Picture 20">
            <a:extLst>
              <a:ext uri="{FF2B5EF4-FFF2-40B4-BE49-F238E27FC236}">
                <a16:creationId xmlns:a16="http://schemas.microsoft.com/office/drawing/2014/main" id="{CD695C30-33E1-4FD5-A01B-A3D1261CB897}"/>
              </a:ext>
            </a:extLst>
          </p:cNvPr>
          <p:cNvPicPr>
            <a:picLocks noChangeAspect="1"/>
          </p:cNvPicPr>
          <p:nvPr/>
        </p:nvPicPr>
        <p:blipFill>
          <a:blip r:embed="rId3"/>
          <a:stretch>
            <a:fillRect/>
          </a:stretch>
        </p:blipFill>
        <p:spPr>
          <a:xfrm>
            <a:off x="7093903" y="4281353"/>
            <a:ext cx="827575" cy="1655151"/>
          </a:xfrm>
          <a:prstGeom prst="rect">
            <a:avLst/>
          </a:prstGeom>
        </p:spPr>
      </p:pic>
      <p:sp>
        <p:nvSpPr>
          <p:cNvPr id="37" name="Arrow: Left 21">
            <a:extLst>
              <a:ext uri="{FF2B5EF4-FFF2-40B4-BE49-F238E27FC236}">
                <a16:creationId xmlns:a16="http://schemas.microsoft.com/office/drawing/2014/main" id="{6B4DED04-C493-427E-98F3-915DC91A463D}"/>
              </a:ext>
            </a:extLst>
          </p:cNvPr>
          <p:cNvSpPr/>
          <p:nvPr/>
        </p:nvSpPr>
        <p:spPr>
          <a:xfrm>
            <a:off x="6897667" y="5012161"/>
            <a:ext cx="196236" cy="193534"/>
          </a:xfrm>
          <a:prstGeom prst="lef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8" name="Picture 24">
            <a:extLst>
              <a:ext uri="{FF2B5EF4-FFF2-40B4-BE49-F238E27FC236}">
                <a16:creationId xmlns:a16="http://schemas.microsoft.com/office/drawing/2014/main" id="{489BFE46-4F60-4E13-A712-31A4F3FC2559}"/>
              </a:ext>
            </a:extLst>
          </p:cNvPr>
          <p:cNvPicPr>
            <a:picLocks noChangeAspect="1"/>
          </p:cNvPicPr>
          <p:nvPr/>
        </p:nvPicPr>
        <p:blipFill>
          <a:blip r:embed="rId4"/>
          <a:stretch>
            <a:fillRect/>
          </a:stretch>
        </p:blipFill>
        <p:spPr>
          <a:xfrm>
            <a:off x="612648" y="4402949"/>
            <a:ext cx="2535173" cy="1517974"/>
          </a:xfrm>
          <a:prstGeom prst="rect">
            <a:avLst/>
          </a:prstGeom>
        </p:spPr>
      </p:pic>
      <p:sp>
        <p:nvSpPr>
          <p:cNvPr id="39" name="Arrow: Left 25">
            <a:extLst>
              <a:ext uri="{FF2B5EF4-FFF2-40B4-BE49-F238E27FC236}">
                <a16:creationId xmlns:a16="http://schemas.microsoft.com/office/drawing/2014/main" id="{3611EC3D-AE4E-4202-A0DA-5DEC8F1249DE}"/>
              </a:ext>
            </a:extLst>
          </p:cNvPr>
          <p:cNvSpPr/>
          <p:nvPr/>
        </p:nvSpPr>
        <p:spPr>
          <a:xfrm>
            <a:off x="3048139" y="5065169"/>
            <a:ext cx="196236" cy="193534"/>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1" name="Group 3">
            <a:extLst>
              <a:ext uri="{FF2B5EF4-FFF2-40B4-BE49-F238E27FC236}">
                <a16:creationId xmlns:a16="http://schemas.microsoft.com/office/drawing/2014/main" id="{284B7759-08A7-425B-9D11-ADA6D98B599E}"/>
              </a:ext>
            </a:extLst>
          </p:cNvPr>
          <p:cNvGrpSpPr/>
          <p:nvPr/>
        </p:nvGrpSpPr>
        <p:grpSpPr>
          <a:xfrm>
            <a:off x="8042503" y="1943812"/>
            <a:ext cx="3603823" cy="2218613"/>
            <a:chOff x="3781423" y="1748427"/>
            <a:chExt cx="2962277" cy="2218613"/>
          </a:xfrm>
        </p:grpSpPr>
        <p:sp>
          <p:nvSpPr>
            <p:cNvPr id="42" name="Rectangle 9">
              <a:extLst>
                <a:ext uri="{FF2B5EF4-FFF2-40B4-BE49-F238E27FC236}">
                  <a16:creationId xmlns:a16="http://schemas.microsoft.com/office/drawing/2014/main" id="{CC2A6C16-0C50-4D6A-BE48-D9F5F210378A}"/>
                </a:ext>
              </a:extLst>
            </p:cNvPr>
            <p:cNvSpPr/>
            <p:nvPr/>
          </p:nvSpPr>
          <p:spPr>
            <a:xfrm>
              <a:off x="3781424" y="1748427"/>
              <a:ext cx="2962276" cy="6096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wrap="square" anchor="ctr">
              <a:noAutofit/>
            </a:bodyPr>
            <a:lstStyle/>
            <a:p>
              <a:pPr marL="14414" marR="0" lvl="0" indent="0" algn="ctr" defTabSz="457200" rtl="0" eaLnBrk="1" fontAlgn="auto" latinLnBrk="0" hangingPunct="1">
                <a:lnSpc>
                  <a:spcPct val="100000"/>
                </a:lnSpc>
                <a:spcBef>
                  <a:spcPts val="0"/>
                </a:spcBef>
                <a:spcAft>
                  <a:spcPts val="0"/>
                </a:spcAft>
                <a:buClrTx/>
                <a:buSzTx/>
                <a:buFontTx/>
                <a:buNone/>
                <a:tabLst/>
                <a:defRPr/>
              </a:pPr>
              <a:r>
                <a:rPr lang="en-CA" sz="2000" b="1" dirty="0">
                  <a:solidFill>
                    <a:srgbClr val="FFFFFF"/>
                  </a:solidFill>
                  <a:latin typeface="Calibri"/>
                </a:rPr>
                <a:t>Mobile App</a:t>
              </a:r>
              <a:endParaRPr kumimoji="0" lang="en-CA" sz="2000" b="1" i="0" u="none" strike="noStrike" kern="1200" cap="none" spc="0" normalizeH="0" baseline="0" noProof="0" dirty="0">
                <a:ln>
                  <a:noFill/>
                </a:ln>
                <a:solidFill>
                  <a:srgbClr val="FFFFFF"/>
                </a:solidFill>
                <a:effectLst/>
                <a:uLnTx/>
                <a:uFillTx/>
                <a:latin typeface="Calibri"/>
                <a:ea typeface="+mn-ea"/>
                <a:cs typeface="+mn-cs"/>
              </a:endParaRPr>
            </a:p>
          </p:txBody>
        </p:sp>
        <p:sp>
          <p:nvSpPr>
            <p:cNvPr id="43" name="Content Placeholder 2">
              <a:extLst>
                <a:ext uri="{FF2B5EF4-FFF2-40B4-BE49-F238E27FC236}">
                  <a16:creationId xmlns:a16="http://schemas.microsoft.com/office/drawing/2014/main" id="{AEE5ED75-AA6A-4B40-A51C-90EA6823C7AA}"/>
                </a:ext>
              </a:extLst>
            </p:cNvPr>
            <p:cNvSpPr txBox="1">
              <a:spLocks/>
            </p:cNvSpPr>
            <p:nvPr/>
          </p:nvSpPr>
          <p:spPr>
            <a:xfrm>
              <a:off x="3781423" y="2462438"/>
              <a:ext cx="2962277" cy="1504602"/>
            </a:xfrm>
            <a:prstGeom prst="rect">
              <a:avLst/>
            </a:prstGeom>
            <a:solidFill>
              <a:schemeClr val="bg1">
                <a:lumMod val="9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CA" sz="16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Native mobile app for executing work tasks </a:t>
              </a:r>
              <a:r>
                <a:rPr lang="en-CA" sz="1600" dirty="0">
                  <a:solidFill>
                    <a:srgbClr val="000000"/>
                  </a:solidFill>
                  <a:latin typeface="Calibri"/>
                </a:rPr>
                <a:t>and data collection procedures</a:t>
              </a:r>
            </a:p>
            <a:p>
              <a:pPr>
                <a:defRPr/>
              </a:pPr>
              <a:r>
                <a:rPr lang="en-GB" sz="1600" dirty="0">
                  <a:solidFill>
                    <a:srgbClr val="000000"/>
                  </a:solidFill>
                  <a:latin typeface="Calibri"/>
                </a:rPr>
                <a:t>Assigned work tasks are downloaded on to the mobile device to be executed on and offline</a:t>
              </a:r>
              <a:endParaRPr lang="en-CA" sz="1600" dirty="0">
                <a:solidFill>
                  <a:srgbClr val="000000"/>
                </a:solidFill>
                <a:latin typeface="Calibri"/>
              </a:endParaRPr>
            </a:p>
          </p:txBody>
        </p:sp>
      </p:grpSp>
      <p:pic>
        <p:nvPicPr>
          <p:cNvPr id="44" name="Picture 19">
            <a:extLst>
              <a:ext uri="{FF2B5EF4-FFF2-40B4-BE49-F238E27FC236}">
                <a16:creationId xmlns:a16="http://schemas.microsoft.com/office/drawing/2014/main" id="{C7D96869-3602-4811-881D-36EF8146CA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3645" y="4343421"/>
            <a:ext cx="827575" cy="1593083"/>
          </a:xfrm>
          <a:prstGeom prst="rect">
            <a:avLst/>
          </a:prstGeom>
        </p:spPr>
      </p:pic>
      <p:sp>
        <p:nvSpPr>
          <p:cNvPr id="45" name="Rechteck 44">
            <a:extLst>
              <a:ext uri="{FF2B5EF4-FFF2-40B4-BE49-F238E27FC236}">
                <a16:creationId xmlns:a16="http://schemas.microsoft.com/office/drawing/2014/main" id="{124B4414-E67F-4D24-A4E8-DD7DAFC62806}"/>
              </a:ext>
            </a:extLst>
          </p:cNvPr>
          <p:cNvSpPr/>
          <p:nvPr/>
        </p:nvSpPr>
        <p:spPr>
          <a:xfrm>
            <a:off x="9244553" y="4579764"/>
            <a:ext cx="2784049" cy="1077218"/>
          </a:xfrm>
          <a:prstGeom prst="rect">
            <a:avLst/>
          </a:prstGeom>
        </p:spPr>
        <p:txBody>
          <a:bodyPr wrap="square">
            <a:spAutoFit/>
          </a:bodyPr>
          <a:lstStyle/>
          <a:p>
            <a:pPr lvl="1"/>
            <a:r>
              <a:rPr lang="en-US" sz="1600" dirty="0"/>
              <a:t>AVEVA Work Tasks Pro,</a:t>
            </a:r>
          </a:p>
          <a:p>
            <a:pPr lvl="1"/>
            <a:r>
              <a:rPr lang="en-US" sz="1600" dirty="0"/>
              <a:t>a native Mobile device App available for iOS, Android and Windows</a:t>
            </a:r>
          </a:p>
        </p:txBody>
      </p:sp>
      <p:pic>
        <p:nvPicPr>
          <p:cNvPr id="46" name="Grafik 45">
            <a:extLst>
              <a:ext uri="{FF2B5EF4-FFF2-40B4-BE49-F238E27FC236}">
                <a16:creationId xmlns:a16="http://schemas.microsoft.com/office/drawing/2014/main" id="{67103C9B-C521-4617-A1B3-FD38BDB0B7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6785" y="4281353"/>
            <a:ext cx="1000189" cy="1823261"/>
          </a:xfrm>
          <a:prstGeom prst="rect">
            <a:avLst/>
          </a:prstGeom>
        </p:spPr>
      </p:pic>
    </p:spTree>
    <p:extLst>
      <p:ext uri="{BB962C8B-B14F-4D97-AF65-F5344CB8AC3E}">
        <p14:creationId xmlns:p14="http://schemas.microsoft.com/office/powerpoint/2010/main" val="195656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F74E1C-D759-4DE3-9949-128287463E89}"/>
              </a:ext>
            </a:extLst>
          </p:cNvPr>
          <p:cNvSpPr>
            <a:spLocks noGrp="1"/>
          </p:cNvSpPr>
          <p:nvPr>
            <p:ph type="title"/>
          </p:nvPr>
        </p:nvSpPr>
        <p:spPr/>
        <p:txBody>
          <a:bodyPr/>
          <a:lstStyle/>
          <a:p>
            <a:r>
              <a:rPr lang="en-US" dirty="0"/>
              <a:t>Configurable User Interface</a:t>
            </a:r>
          </a:p>
        </p:txBody>
      </p:sp>
      <p:sp>
        <p:nvSpPr>
          <p:cNvPr id="3" name="Fußzeilenplatzhalter 2">
            <a:extLst>
              <a:ext uri="{FF2B5EF4-FFF2-40B4-BE49-F238E27FC236}">
                <a16:creationId xmlns:a16="http://schemas.microsoft.com/office/drawing/2014/main" id="{6ADFD3F0-BF30-442A-8F3A-038877575E49}"/>
              </a:ext>
            </a:extLst>
          </p:cNvPr>
          <p:cNvSpPr>
            <a:spLocks noGrp="1"/>
          </p:cNvSpPr>
          <p:nvPr>
            <p:ph type="ftr" sz="quarter" idx="3"/>
          </p:nvPr>
        </p:nvSpPr>
        <p:spPr/>
        <p:txBody>
          <a:bodyPr/>
          <a:lstStyle/>
          <a:p>
            <a:pPr lvl="0"/>
            <a:r>
              <a:rPr lang="en-GB" noProof="0" dirty="0"/>
              <a:t>© 2020 AVEVA Group plc and its subsidiaries. All rights reserved.</a:t>
            </a:r>
          </a:p>
        </p:txBody>
      </p:sp>
      <p:sp>
        <p:nvSpPr>
          <p:cNvPr id="4" name="Textplatzhalter 3">
            <a:extLst>
              <a:ext uri="{FF2B5EF4-FFF2-40B4-BE49-F238E27FC236}">
                <a16:creationId xmlns:a16="http://schemas.microsoft.com/office/drawing/2014/main" id="{83197868-5560-4070-97D1-3046B6072F31}"/>
              </a:ext>
            </a:extLst>
          </p:cNvPr>
          <p:cNvSpPr>
            <a:spLocks noGrp="1"/>
          </p:cNvSpPr>
          <p:nvPr>
            <p:ph type="body" sz="quarter" idx="13"/>
          </p:nvPr>
        </p:nvSpPr>
        <p:spPr/>
        <p:txBody>
          <a:bodyPr/>
          <a:lstStyle/>
          <a:p>
            <a:r>
              <a:rPr lang="en-US" dirty="0"/>
              <a:t>Forms Designer</a:t>
            </a:r>
          </a:p>
        </p:txBody>
      </p:sp>
      <p:sp>
        <p:nvSpPr>
          <p:cNvPr id="5" name="Text Placeholder 4">
            <a:extLst>
              <a:ext uri="{FF2B5EF4-FFF2-40B4-BE49-F238E27FC236}">
                <a16:creationId xmlns:a16="http://schemas.microsoft.com/office/drawing/2014/main" id="{7D0E6B39-1EFD-49BD-9691-BE48B6BA33B8}"/>
              </a:ext>
            </a:extLst>
          </p:cNvPr>
          <p:cNvSpPr txBox="1">
            <a:spLocks/>
          </p:cNvSpPr>
          <p:nvPr/>
        </p:nvSpPr>
        <p:spPr>
          <a:xfrm>
            <a:off x="652087" y="2070710"/>
            <a:ext cx="6940062" cy="576262"/>
          </a:xfrm>
          <a:prstGeom prst="rect">
            <a:avLst/>
          </a:prstGeom>
        </p:spPr>
        <p:txBody>
          <a:bodyPr vert="horz" wrap="square" lIns="0" tIns="0" rIns="0" bIns="0" rtlCol="0" anchor="t" anchorCtr="0">
            <a:noAutofit/>
          </a:bodyPr>
          <a:lstStyle>
            <a:lvl1pPr marL="2873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31562" indent="-3429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2000" b="0" kern="1200">
                <a:solidFill>
                  <a:schemeClr val="tx1"/>
                </a:solidFill>
                <a:latin typeface="Calibri" panose="020F0502020204030204" pitchFamily="34" charset="0"/>
                <a:ea typeface="+mn-ea"/>
                <a:cs typeface="Calibri" panose="020F0502020204030204" pitchFamily="34" charset="0"/>
              </a:defRPr>
            </a:lvl2pPr>
            <a:lvl3pPr marL="864000"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3pPr>
            <a:lvl4pPr marL="1150938"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439863" indent="-287338"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1728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6pPr>
            <a:lvl7pPr marL="2016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7pPr>
            <a:lvl8pPr marL="2304000" indent="-288000" algn="l" defTabSz="914400" rtl="0" eaLnBrk="1" latinLnBrk="0" hangingPunct="1">
              <a:lnSpc>
                <a:spcPct val="110000"/>
              </a:lnSpc>
              <a:spcBef>
                <a:spcPts val="400"/>
              </a:spcBef>
              <a:spcAft>
                <a:spcPts val="600"/>
              </a:spcAft>
              <a:buClr>
                <a:srgbClr val="F70656"/>
              </a:buClr>
              <a:buSzPct val="100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7338" marR="0" lvl="0" indent="-287338" algn="l" defTabSz="914400" rtl="0" eaLnBrk="1" fontAlgn="auto" latinLnBrk="0" hangingPunct="1">
              <a:lnSpc>
                <a:spcPct val="110000"/>
              </a:lnSpc>
              <a:spcBef>
                <a:spcPts val="400"/>
              </a:spcBef>
              <a:spcAft>
                <a:spcPts val="600"/>
              </a:spcAft>
              <a:buClr>
                <a:srgbClr val="F70656"/>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Model simple or complex HTML5 web forms to visualize and collect data</a:t>
            </a:r>
          </a:p>
          <a:p>
            <a:pPr marL="287338" marR="0" lvl="0" indent="-287338" algn="l" defTabSz="914400" rtl="0" eaLnBrk="1" fontAlgn="auto" latinLnBrk="0" hangingPunct="1">
              <a:lnSpc>
                <a:spcPct val="110000"/>
              </a:lnSpc>
              <a:spcBef>
                <a:spcPts val="400"/>
              </a:spcBef>
              <a:spcAft>
                <a:spcPts val="600"/>
              </a:spcAft>
              <a:buClr>
                <a:srgbClr val="F70656"/>
              </a:buClr>
              <a:buSzPct val="100000"/>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patented low code forms </a:t>
            </a: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design tool to create form layouts with drag and drop smart controls</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87338" marR="0" lvl="0" indent="-287338" algn="l" defTabSz="914400" rtl="0" eaLnBrk="1" fontAlgn="auto" latinLnBrk="0" hangingPunct="1">
              <a:lnSpc>
                <a:spcPct val="110000"/>
              </a:lnSpc>
              <a:spcBef>
                <a:spcPts val="400"/>
              </a:spcBef>
              <a:spcAft>
                <a:spcPts val="600"/>
              </a:spcAft>
              <a:buClr>
                <a:srgbClr val="F70656"/>
              </a:buClr>
              <a:buSzPct val="100000"/>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Unified user experience across all devices with an</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adaptive layout and responsive design</a:t>
            </a:r>
          </a:p>
          <a:p>
            <a:pPr lvl="0"/>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Scripting for data entry validation </a:t>
            </a:r>
            <a:r>
              <a:rPr lang="en-US" dirty="0">
                <a:solidFill>
                  <a:srgbClr val="000000"/>
                </a:solidFill>
              </a:rPr>
              <a:t>or more advanced user interface logic </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87338" marR="0" lvl="0" indent="-287338" algn="l" defTabSz="914400" rtl="0" eaLnBrk="1" fontAlgn="auto" latinLnBrk="0" hangingPunct="1">
              <a:lnSpc>
                <a:spcPct val="110000"/>
              </a:lnSpc>
              <a:spcBef>
                <a:spcPts val="400"/>
              </a:spcBef>
              <a:spcAft>
                <a:spcPts val="600"/>
              </a:spcAft>
              <a:buClr>
                <a:srgbClr val="F70656"/>
              </a:buClr>
              <a:buSzPct val="100000"/>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Manage versioning and security of forms</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F93B2DD0-3489-424A-8202-DF6305864BB4}"/>
              </a:ext>
            </a:extLst>
          </p:cNvPr>
          <p:cNvPicPr>
            <a:picLocks noChangeAspect="1"/>
          </p:cNvPicPr>
          <p:nvPr/>
        </p:nvPicPr>
        <p:blipFill>
          <a:blip r:embed="rId2"/>
          <a:stretch>
            <a:fillRect/>
          </a:stretch>
        </p:blipFill>
        <p:spPr>
          <a:xfrm>
            <a:off x="8016072" y="1148149"/>
            <a:ext cx="3671040" cy="4927600"/>
          </a:xfrm>
          <a:prstGeom prst="rect">
            <a:avLst/>
          </a:prstGeom>
        </p:spPr>
      </p:pic>
    </p:spTree>
    <p:extLst>
      <p:ext uri="{BB962C8B-B14F-4D97-AF65-F5344CB8AC3E}">
        <p14:creationId xmlns:p14="http://schemas.microsoft.com/office/powerpoint/2010/main" val="4159261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Responsive Layout</a:t>
            </a:r>
          </a:p>
        </p:txBody>
      </p:sp>
      <p:sp>
        <p:nvSpPr>
          <p:cNvPr id="7" name="Content Placeholder 6"/>
          <p:cNvSpPr>
            <a:spLocks noGrp="1"/>
          </p:cNvSpPr>
          <p:nvPr>
            <p:ph type="body" sz="quarter" idx="13"/>
          </p:nvPr>
        </p:nvSpPr>
        <p:spPr/>
        <p:txBody>
          <a:bodyPr/>
          <a:lstStyle/>
          <a:p>
            <a:r>
              <a:rPr lang="en-US" dirty="0"/>
              <a:t>Forms Designer</a:t>
            </a:r>
          </a:p>
          <a:p>
            <a:endParaRPr lang="en-US" dirty="0"/>
          </a:p>
        </p:txBody>
      </p:sp>
      <p:sp>
        <p:nvSpPr>
          <p:cNvPr id="5" name="Text Placeholder 4">
            <a:extLst>
              <a:ext uri="{FF2B5EF4-FFF2-40B4-BE49-F238E27FC236}">
                <a16:creationId xmlns:a16="http://schemas.microsoft.com/office/drawing/2014/main" id="{BCD90B02-17C7-4CA8-9513-1C0BCA75B81A}"/>
              </a:ext>
            </a:extLst>
          </p:cNvPr>
          <p:cNvSpPr>
            <a:spLocks noGrp="1"/>
          </p:cNvSpPr>
          <p:nvPr>
            <p:ph type="body" sz="quarter" idx="4294967295"/>
          </p:nvPr>
        </p:nvSpPr>
        <p:spPr>
          <a:xfrm>
            <a:off x="652087" y="2070710"/>
            <a:ext cx="6940062" cy="576262"/>
          </a:xfrm>
        </p:spPr>
        <p:txBody>
          <a:bodyPr/>
          <a:lstStyle/>
          <a:p>
            <a:r>
              <a:rPr lang="en-US" dirty="0"/>
              <a:t>Responsive layout adoption </a:t>
            </a:r>
            <a:br>
              <a:rPr lang="en-US" dirty="0"/>
            </a:br>
            <a:r>
              <a:rPr lang="en-US" dirty="0"/>
              <a:t>for Workstation &amp; Mobile Devices</a:t>
            </a:r>
          </a:p>
          <a:p>
            <a:endParaRPr lang="en-US" dirty="0"/>
          </a:p>
        </p:txBody>
      </p:sp>
      <p:pic>
        <p:nvPicPr>
          <p:cNvPr id="4" name="Grafik 3">
            <a:extLst>
              <a:ext uri="{FF2B5EF4-FFF2-40B4-BE49-F238E27FC236}">
                <a16:creationId xmlns:a16="http://schemas.microsoft.com/office/drawing/2014/main" id="{623EBFEB-858B-4CF4-903B-42264D712C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560" y="3288318"/>
            <a:ext cx="5022832" cy="2915920"/>
          </a:xfrm>
          <a:prstGeom prst="rect">
            <a:avLst/>
          </a:prstGeom>
        </p:spPr>
      </p:pic>
      <p:grpSp>
        <p:nvGrpSpPr>
          <p:cNvPr id="8" name="Gruppieren 7">
            <a:extLst>
              <a:ext uri="{FF2B5EF4-FFF2-40B4-BE49-F238E27FC236}">
                <a16:creationId xmlns:a16="http://schemas.microsoft.com/office/drawing/2014/main" id="{22FEE093-43B3-4817-9407-6597582FAFE9}"/>
              </a:ext>
            </a:extLst>
          </p:cNvPr>
          <p:cNvGrpSpPr/>
          <p:nvPr/>
        </p:nvGrpSpPr>
        <p:grpSpPr>
          <a:xfrm>
            <a:off x="7454218" y="0"/>
            <a:ext cx="4405503" cy="3789680"/>
            <a:chOff x="7454218" y="0"/>
            <a:chExt cx="4405503" cy="3789680"/>
          </a:xfrm>
        </p:grpSpPr>
        <p:pic>
          <p:nvPicPr>
            <p:cNvPr id="4098" name="Picture 2" descr="https://upload.wikimedia.org/wikipedia/commons/7/7e/LG_L194WT-SF_LCD_monitor.jpg">
              <a:extLst>
                <a:ext uri="{FF2B5EF4-FFF2-40B4-BE49-F238E27FC236}">
                  <a16:creationId xmlns:a16="http://schemas.microsoft.com/office/drawing/2014/main" id="{F6E7A146-22A8-4753-9E56-F949DDB107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4218" y="0"/>
              <a:ext cx="4405503" cy="3789680"/>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B62D04FA-80C3-437D-B0C2-8FCA60E20D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368" y="300361"/>
              <a:ext cx="3781546" cy="2346926"/>
            </a:xfrm>
            <a:prstGeom prst="rect">
              <a:avLst/>
            </a:prstGeom>
          </p:spPr>
        </p:pic>
      </p:grpSp>
      <p:pic>
        <p:nvPicPr>
          <p:cNvPr id="13" name="Grafik 12">
            <a:extLst>
              <a:ext uri="{FF2B5EF4-FFF2-40B4-BE49-F238E27FC236}">
                <a16:creationId xmlns:a16="http://schemas.microsoft.com/office/drawing/2014/main" id="{493971F6-C667-4FD1-8D4D-DAB6E9A399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8368" y="3789680"/>
            <a:ext cx="1565973" cy="3014498"/>
          </a:xfrm>
          <a:prstGeom prst="rect">
            <a:avLst/>
          </a:prstGeom>
        </p:spPr>
      </p:pic>
      <p:cxnSp>
        <p:nvCxnSpPr>
          <p:cNvPr id="15" name="Gerade Verbindung mit Pfeil 14">
            <a:extLst>
              <a:ext uri="{FF2B5EF4-FFF2-40B4-BE49-F238E27FC236}">
                <a16:creationId xmlns:a16="http://schemas.microsoft.com/office/drawing/2014/main" id="{34601171-2902-4248-AEEF-791C328EFC05}"/>
              </a:ext>
            </a:extLst>
          </p:cNvPr>
          <p:cNvCxnSpPr/>
          <p:nvPr/>
        </p:nvCxnSpPr>
        <p:spPr>
          <a:xfrm flipV="1">
            <a:off x="6095556" y="2794000"/>
            <a:ext cx="1107884" cy="4943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CDF9EE3B-EF35-4167-9375-4017F1AAEE59}"/>
              </a:ext>
            </a:extLst>
          </p:cNvPr>
          <p:cNvCxnSpPr>
            <a:cxnSpLocks/>
          </p:cNvCxnSpPr>
          <p:nvPr/>
        </p:nvCxnSpPr>
        <p:spPr>
          <a:xfrm>
            <a:off x="6130307" y="3975967"/>
            <a:ext cx="1195053" cy="235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7555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Workflow Modelling</a:t>
            </a:r>
            <a:endParaRPr lang="en-US" dirty="0"/>
          </a:p>
        </p:txBody>
      </p:sp>
      <p:sp>
        <p:nvSpPr>
          <p:cNvPr id="7" name="Content Placeholder 6"/>
          <p:cNvSpPr>
            <a:spLocks noGrp="1"/>
          </p:cNvSpPr>
          <p:nvPr>
            <p:ph type="body" sz="quarter" idx="13"/>
          </p:nvPr>
        </p:nvSpPr>
        <p:spPr/>
        <p:txBody>
          <a:bodyPr/>
          <a:lstStyle/>
          <a:p>
            <a:r>
              <a:rPr lang="en-US" dirty="0"/>
              <a:t>Process Designer</a:t>
            </a:r>
          </a:p>
          <a:p>
            <a:endParaRPr lang="en-US" dirty="0"/>
          </a:p>
        </p:txBody>
      </p:sp>
      <p:sp>
        <p:nvSpPr>
          <p:cNvPr id="17" name="Text Placeholder 16">
            <a:extLst>
              <a:ext uri="{FF2B5EF4-FFF2-40B4-BE49-F238E27FC236}">
                <a16:creationId xmlns:a16="http://schemas.microsoft.com/office/drawing/2014/main" id="{9A091A38-7482-4504-A827-4E13FFAA2EB0}"/>
              </a:ext>
            </a:extLst>
          </p:cNvPr>
          <p:cNvSpPr>
            <a:spLocks noGrp="1"/>
          </p:cNvSpPr>
          <p:nvPr>
            <p:ph type="body" sz="quarter" idx="4294967295"/>
          </p:nvPr>
        </p:nvSpPr>
        <p:spPr>
          <a:xfrm>
            <a:off x="504000" y="2049274"/>
            <a:ext cx="4820931" cy="576262"/>
          </a:xfrm>
        </p:spPr>
        <p:txBody>
          <a:bodyPr/>
          <a:lstStyle/>
          <a:p>
            <a:r>
              <a:rPr lang="en-US" dirty="0"/>
              <a:t>Intuitive, visual modeling environment</a:t>
            </a:r>
          </a:p>
          <a:p>
            <a:r>
              <a:rPr lang="en-US" dirty="0"/>
              <a:t>Many out-of-the-box configurable workflow activities for human interaction, and integration with systems and data sources</a:t>
            </a:r>
          </a:p>
          <a:p>
            <a:r>
              <a:rPr lang="en-US" dirty="0"/>
              <a:t>Supports complex branching</a:t>
            </a:r>
          </a:p>
          <a:p>
            <a:r>
              <a:rPr lang="en-US" dirty="0"/>
              <a:t>Supports complex decision trees</a:t>
            </a:r>
          </a:p>
        </p:txBody>
      </p:sp>
      <p:pic>
        <p:nvPicPr>
          <p:cNvPr id="3" name="Picture 2">
            <a:extLst>
              <a:ext uri="{FF2B5EF4-FFF2-40B4-BE49-F238E27FC236}">
                <a16:creationId xmlns:a16="http://schemas.microsoft.com/office/drawing/2014/main" id="{1DA071AA-1DA6-4C33-8625-98998402FAE9}"/>
              </a:ext>
            </a:extLst>
          </p:cNvPr>
          <p:cNvPicPr>
            <a:picLocks noChangeAspect="1"/>
          </p:cNvPicPr>
          <p:nvPr/>
        </p:nvPicPr>
        <p:blipFill>
          <a:blip r:embed="rId2"/>
          <a:stretch>
            <a:fillRect/>
          </a:stretch>
        </p:blipFill>
        <p:spPr>
          <a:xfrm>
            <a:off x="5324931" y="1780771"/>
            <a:ext cx="6611453" cy="4230189"/>
          </a:xfrm>
          <a:prstGeom prst="rect">
            <a:avLst/>
          </a:prstGeom>
        </p:spPr>
      </p:pic>
      <p:pic>
        <p:nvPicPr>
          <p:cNvPr id="5" name="Grafik 4">
            <a:extLst>
              <a:ext uri="{FF2B5EF4-FFF2-40B4-BE49-F238E27FC236}">
                <a16:creationId xmlns:a16="http://schemas.microsoft.com/office/drawing/2014/main" id="{0E203907-A4BA-406E-A291-546CA6742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4052" y="800000"/>
            <a:ext cx="1653932" cy="3014980"/>
          </a:xfrm>
          <a:prstGeom prst="rect">
            <a:avLst/>
          </a:prstGeom>
        </p:spPr>
      </p:pic>
    </p:spTree>
    <p:extLst>
      <p:ext uri="{BB962C8B-B14F-4D97-AF65-F5344CB8AC3E}">
        <p14:creationId xmlns:p14="http://schemas.microsoft.com/office/powerpoint/2010/main" val="1867118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30127A02-2494-4B84-8FEF-B89794935451}"/>
              </a:ext>
            </a:extLst>
          </p:cNvPr>
          <p:cNvPicPr>
            <a:picLocks noChangeAspect="1"/>
          </p:cNvPicPr>
          <p:nvPr/>
        </p:nvPicPr>
        <p:blipFill>
          <a:blip r:embed="rId2"/>
          <a:stretch>
            <a:fillRect/>
          </a:stretch>
        </p:blipFill>
        <p:spPr>
          <a:xfrm>
            <a:off x="7048018" y="487581"/>
            <a:ext cx="4871428" cy="3527384"/>
          </a:xfrm>
          <a:prstGeom prst="rect">
            <a:avLst/>
          </a:prstGeom>
        </p:spPr>
      </p:pic>
      <p:sp>
        <p:nvSpPr>
          <p:cNvPr id="2" name="Titel 1">
            <a:extLst>
              <a:ext uri="{FF2B5EF4-FFF2-40B4-BE49-F238E27FC236}">
                <a16:creationId xmlns:a16="http://schemas.microsoft.com/office/drawing/2014/main" id="{74629B30-6AA2-4D2D-871A-E48B8C77111F}"/>
              </a:ext>
            </a:extLst>
          </p:cNvPr>
          <p:cNvSpPr>
            <a:spLocks noGrp="1"/>
          </p:cNvSpPr>
          <p:nvPr>
            <p:ph type="title"/>
          </p:nvPr>
        </p:nvSpPr>
        <p:spPr/>
        <p:txBody>
          <a:bodyPr/>
          <a:lstStyle/>
          <a:p>
            <a:r>
              <a:rPr lang="en-US" dirty="0"/>
              <a:t>Work Tasks Execution</a:t>
            </a:r>
            <a:endParaRPr lang="en-GB" dirty="0"/>
          </a:p>
        </p:txBody>
      </p:sp>
      <p:sp>
        <p:nvSpPr>
          <p:cNvPr id="5" name="Inhaltsplatzhalter 4">
            <a:extLst>
              <a:ext uri="{FF2B5EF4-FFF2-40B4-BE49-F238E27FC236}">
                <a16:creationId xmlns:a16="http://schemas.microsoft.com/office/drawing/2014/main" id="{9B927406-CB8F-4CCA-B4F4-628423FF4D52}"/>
              </a:ext>
            </a:extLst>
          </p:cNvPr>
          <p:cNvSpPr>
            <a:spLocks noGrp="1"/>
          </p:cNvSpPr>
          <p:nvPr>
            <p:ph idx="1"/>
          </p:nvPr>
        </p:nvSpPr>
        <p:spPr/>
        <p:txBody>
          <a:bodyPr/>
          <a:lstStyle/>
          <a:p>
            <a:r>
              <a:rPr lang="en-US" dirty="0"/>
              <a:t>Workflows can be initiated manually </a:t>
            </a:r>
            <a:br>
              <a:rPr lang="en-US" dirty="0"/>
            </a:br>
            <a:r>
              <a:rPr lang="en-US" dirty="0"/>
              <a:t>or automatically</a:t>
            </a:r>
          </a:p>
          <a:p>
            <a:r>
              <a:rPr lang="en-US" dirty="0"/>
              <a:t>Sophisticated calendar management </a:t>
            </a:r>
          </a:p>
          <a:p>
            <a:r>
              <a:rPr lang="en-US" dirty="0"/>
              <a:t>Sophisticated task escalation</a:t>
            </a:r>
          </a:p>
          <a:p>
            <a:pPr lvl="1"/>
            <a:endParaRPr lang="en-US" dirty="0">
              <a:solidFill>
                <a:srgbClr val="FF0000"/>
              </a:solidFill>
            </a:endParaRPr>
          </a:p>
          <a:p>
            <a:r>
              <a:rPr lang="en-US" dirty="0"/>
              <a:t>End-users interact with AVEVA Work Tasks via:</a:t>
            </a:r>
          </a:p>
          <a:p>
            <a:pPr lvl="1"/>
            <a:r>
              <a:rPr lang="en-US" dirty="0"/>
              <a:t>Browsers, </a:t>
            </a:r>
          </a:p>
          <a:p>
            <a:pPr lvl="1"/>
            <a:r>
              <a:rPr lang="en-US" dirty="0"/>
              <a:t>The native Mobile device App </a:t>
            </a:r>
            <a:br>
              <a:rPr lang="en-US" dirty="0"/>
            </a:br>
            <a:r>
              <a:rPr lang="en-US" dirty="0"/>
              <a:t>(for iOS, Android and Windows)</a:t>
            </a:r>
          </a:p>
        </p:txBody>
      </p:sp>
      <p:sp>
        <p:nvSpPr>
          <p:cNvPr id="3" name="Fußzeilenplatzhalter 2">
            <a:extLst>
              <a:ext uri="{FF2B5EF4-FFF2-40B4-BE49-F238E27FC236}">
                <a16:creationId xmlns:a16="http://schemas.microsoft.com/office/drawing/2014/main" id="{5E91981F-F525-4F7C-B4AA-5993468A71E7}"/>
              </a:ext>
            </a:extLst>
          </p:cNvPr>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2020 AVEVA Group plc and its subsidiaries. All rights reserved.</a:t>
            </a:r>
          </a:p>
        </p:txBody>
      </p:sp>
      <p:sp>
        <p:nvSpPr>
          <p:cNvPr id="4" name="Textplatzhalter 3">
            <a:extLst>
              <a:ext uri="{FF2B5EF4-FFF2-40B4-BE49-F238E27FC236}">
                <a16:creationId xmlns:a16="http://schemas.microsoft.com/office/drawing/2014/main" id="{2C165920-46E2-499E-ABD0-CB73A6FD7039}"/>
              </a:ext>
            </a:extLst>
          </p:cNvPr>
          <p:cNvSpPr>
            <a:spLocks noGrp="1"/>
          </p:cNvSpPr>
          <p:nvPr>
            <p:ph type="body" sz="quarter" idx="13"/>
          </p:nvPr>
        </p:nvSpPr>
        <p:spPr/>
        <p:txBody>
          <a:bodyPr/>
          <a:lstStyle/>
          <a:p>
            <a:r>
              <a:rPr lang="en-US" dirty="0"/>
              <a:t>Efficient, Consistent and Documented</a:t>
            </a:r>
          </a:p>
        </p:txBody>
      </p:sp>
      <p:pic>
        <p:nvPicPr>
          <p:cNvPr id="14" name="Picture 3">
            <a:extLst>
              <a:ext uri="{FF2B5EF4-FFF2-40B4-BE49-F238E27FC236}">
                <a16:creationId xmlns:a16="http://schemas.microsoft.com/office/drawing/2014/main" id="{2FC1B293-3798-45CF-9EE0-C650823079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1800" y="3330061"/>
            <a:ext cx="5588012" cy="317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135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12">
            <a:extLst>
              <a:ext uri="{FF2B5EF4-FFF2-40B4-BE49-F238E27FC236}">
                <a16:creationId xmlns:a16="http://schemas.microsoft.com/office/drawing/2014/main" id="{CC594370-7F66-45DC-822D-54DEC4ED39ED}"/>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b="47923"/>
          <a:stretch/>
        </p:blipFill>
        <p:spPr bwMode="auto">
          <a:xfrm>
            <a:off x="8009809" y="5085348"/>
            <a:ext cx="1577040" cy="626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a:extLst>
              <a:ext uri="{FF2B5EF4-FFF2-40B4-BE49-F238E27FC236}">
                <a16:creationId xmlns:a16="http://schemas.microsoft.com/office/drawing/2014/main" id="{2D011950-EDE4-4921-962E-378CB4883E1F}"/>
              </a:ext>
            </a:extLst>
          </p:cNvPr>
          <p:cNvSpPr>
            <a:spLocks noGrp="1"/>
          </p:cNvSpPr>
          <p:nvPr>
            <p:ph type="title"/>
          </p:nvPr>
        </p:nvSpPr>
        <p:spPr/>
        <p:txBody>
          <a:bodyPr>
            <a:normAutofit/>
          </a:bodyPr>
          <a:lstStyle/>
          <a:p>
            <a:r>
              <a:rPr lang="en-US" dirty="0"/>
              <a:t>Work Tasks Pro App for Mobile Devices</a:t>
            </a:r>
          </a:p>
        </p:txBody>
      </p:sp>
      <p:sp>
        <p:nvSpPr>
          <p:cNvPr id="3" name="Textplatzhalter 2">
            <a:extLst>
              <a:ext uri="{FF2B5EF4-FFF2-40B4-BE49-F238E27FC236}">
                <a16:creationId xmlns:a16="http://schemas.microsoft.com/office/drawing/2014/main" id="{B076029D-05CC-4FFC-B522-ECF60CA4EF38}"/>
              </a:ext>
            </a:extLst>
          </p:cNvPr>
          <p:cNvSpPr>
            <a:spLocks noGrp="1"/>
          </p:cNvSpPr>
          <p:nvPr>
            <p:ph type="body" sz="quarter" idx="13"/>
          </p:nvPr>
        </p:nvSpPr>
        <p:spPr/>
        <p:txBody>
          <a:bodyPr/>
          <a:lstStyle/>
          <a:p>
            <a:endParaRPr lang="en-GB"/>
          </a:p>
        </p:txBody>
      </p:sp>
      <p:sp>
        <p:nvSpPr>
          <p:cNvPr id="41" name="Freeform 68">
            <a:extLst>
              <a:ext uri="{FF2B5EF4-FFF2-40B4-BE49-F238E27FC236}">
                <a16:creationId xmlns:a16="http://schemas.microsoft.com/office/drawing/2014/main" id="{3673D393-1985-4AD8-87C2-7CD47495FA5F}"/>
              </a:ext>
            </a:extLst>
          </p:cNvPr>
          <p:cNvSpPr/>
          <p:nvPr/>
        </p:nvSpPr>
        <p:spPr bwMode="auto">
          <a:xfrm rot="18113415" flipH="1">
            <a:off x="3043020" y="1329855"/>
            <a:ext cx="1665723" cy="2934453"/>
          </a:xfrm>
          <a:custGeom>
            <a:avLst/>
            <a:gdLst>
              <a:gd name="connsiteX0" fmla="*/ 2257425 w 2257425"/>
              <a:gd name="connsiteY0" fmla="*/ 2524125 h 2524125"/>
              <a:gd name="connsiteX1" fmla="*/ 1066800 w 2257425"/>
              <a:gd name="connsiteY1" fmla="*/ 0 h 2524125"/>
              <a:gd name="connsiteX2" fmla="*/ 0 w 2257425"/>
              <a:gd name="connsiteY2" fmla="*/ 704850 h 2524125"/>
              <a:gd name="connsiteX3" fmla="*/ 2257425 w 2257425"/>
              <a:gd name="connsiteY3" fmla="*/ 2524125 h 2524125"/>
              <a:gd name="connsiteX0" fmla="*/ 1560679 w 1560679"/>
              <a:gd name="connsiteY0" fmla="*/ 2481270 h 2481270"/>
              <a:gd name="connsiteX1" fmla="*/ 1066800 w 1560679"/>
              <a:gd name="connsiteY1" fmla="*/ 0 h 2481270"/>
              <a:gd name="connsiteX2" fmla="*/ 0 w 1560679"/>
              <a:gd name="connsiteY2" fmla="*/ 704850 h 2481270"/>
              <a:gd name="connsiteX3" fmla="*/ 1560679 w 1560679"/>
              <a:gd name="connsiteY3" fmla="*/ 2481270 h 2481270"/>
              <a:gd name="connsiteX0" fmla="*/ 762568 w 1066800"/>
              <a:gd name="connsiteY0" fmla="*/ 2494670 h 2494670"/>
              <a:gd name="connsiteX1" fmla="*/ 1066800 w 1066800"/>
              <a:gd name="connsiteY1" fmla="*/ 0 h 2494670"/>
              <a:gd name="connsiteX2" fmla="*/ 0 w 1066800"/>
              <a:gd name="connsiteY2" fmla="*/ 704850 h 2494670"/>
              <a:gd name="connsiteX3" fmla="*/ 762568 w 1066800"/>
              <a:gd name="connsiteY3" fmla="*/ 2494670 h 2494670"/>
              <a:gd name="connsiteX0" fmla="*/ 442940 w 1066800"/>
              <a:gd name="connsiteY0" fmla="*/ 2559960 h 2559960"/>
              <a:gd name="connsiteX1" fmla="*/ 1066800 w 1066800"/>
              <a:gd name="connsiteY1" fmla="*/ 0 h 2559960"/>
              <a:gd name="connsiteX2" fmla="*/ 0 w 1066800"/>
              <a:gd name="connsiteY2" fmla="*/ 704850 h 2559960"/>
              <a:gd name="connsiteX3" fmla="*/ 442940 w 1066800"/>
              <a:gd name="connsiteY3" fmla="*/ 2559960 h 2559960"/>
              <a:gd name="connsiteX0" fmla="*/ 638470 w 1066800"/>
              <a:gd name="connsiteY0" fmla="*/ 2548223 h 2548223"/>
              <a:gd name="connsiteX1" fmla="*/ 1066800 w 1066800"/>
              <a:gd name="connsiteY1" fmla="*/ 0 h 2548223"/>
              <a:gd name="connsiteX2" fmla="*/ 0 w 1066800"/>
              <a:gd name="connsiteY2" fmla="*/ 704850 h 2548223"/>
              <a:gd name="connsiteX3" fmla="*/ 638470 w 1066800"/>
              <a:gd name="connsiteY3" fmla="*/ 2548223 h 2548223"/>
              <a:gd name="connsiteX0" fmla="*/ 531907 w 1066800"/>
              <a:gd name="connsiteY0" fmla="*/ 2491821 h 2491821"/>
              <a:gd name="connsiteX1" fmla="*/ 1066800 w 1066800"/>
              <a:gd name="connsiteY1" fmla="*/ 0 h 2491821"/>
              <a:gd name="connsiteX2" fmla="*/ 0 w 1066800"/>
              <a:gd name="connsiteY2" fmla="*/ 704850 h 2491821"/>
              <a:gd name="connsiteX3" fmla="*/ 531907 w 1066800"/>
              <a:gd name="connsiteY3" fmla="*/ 2491821 h 2491821"/>
              <a:gd name="connsiteX0" fmla="*/ 574480 w 1109373"/>
              <a:gd name="connsiteY0" fmla="*/ 2491821 h 2491821"/>
              <a:gd name="connsiteX1" fmla="*/ 1109373 w 1109373"/>
              <a:gd name="connsiteY1" fmla="*/ 0 h 2491821"/>
              <a:gd name="connsiteX2" fmla="*/ 0 w 1109373"/>
              <a:gd name="connsiteY2" fmla="*/ 645613 h 2491821"/>
              <a:gd name="connsiteX3" fmla="*/ 574480 w 1109373"/>
              <a:gd name="connsiteY3" fmla="*/ 2491821 h 2491821"/>
              <a:gd name="connsiteX0" fmla="*/ 574480 w 808293"/>
              <a:gd name="connsiteY0" fmla="*/ 1846208 h 1846208"/>
              <a:gd name="connsiteX1" fmla="*/ 808293 w 808293"/>
              <a:gd name="connsiteY1" fmla="*/ 246136 h 1846208"/>
              <a:gd name="connsiteX2" fmla="*/ 0 w 808293"/>
              <a:gd name="connsiteY2" fmla="*/ 0 h 1846208"/>
              <a:gd name="connsiteX3" fmla="*/ 574480 w 808293"/>
              <a:gd name="connsiteY3" fmla="*/ 1846208 h 1846208"/>
              <a:gd name="connsiteX0" fmla="*/ 574480 w 931237"/>
              <a:gd name="connsiteY0" fmla="*/ 2105698 h 2105698"/>
              <a:gd name="connsiteX1" fmla="*/ 931237 w 931237"/>
              <a:gd name="connsiteY1" fmla="*/ 0 h 2105698"/>
              <a:gd name="connsiteX2" fmla="*/ 0 w 931237"/>
              <a:gd name="connsiteY2" fmla="*/ 259490 h 2105698"/>
              <a:gd name="connsiteX3" fmla="*/ 574480 w 931237"/>
              <a:gd name="connsiteY3" fmla="*/ 2105698 h 2105698"/>
              <a:gd name="connsiteX0" fmla="*/ 469014 w 931237"/>
              <a:gd name="connsiteY0" fmla="*/ 2048500 h 2048500"/>
              <a:gd name="connsiteX1" fmla="*/ 931237 w 931237"/>
              <a:gd name="connsiteY1" fmla="*/ 0 h 2048500"/>
              <a:gd name="connsiteX2" fmla="*/ 0 w 931237"/>
              <a:gd name="connsiteY2" fmla="*/ 259490 h 2048500"/>
              <a:gd name="connsiteX3" fmla="*/ 469014 w 931237"/>
              <a:gd name="connsiteY3" fmla="*/ 2048500 h 2048500"/>
              <a:gd name="connsiteX0" fmla="*/ 469014 w 1025868"/>
              <a:gd name="connsiteY0" fmla="*/ 2052029 h 2052029"/>
              <a:gd name="connsiteX1" fmla="*/ 1025868 w 1025868"/>
              <a:gd name="connsiteY1" fmla="*/ 0 h 2052029"/>
              <a:gd name="connsiteX2" fmla="*/ 0 w 1025868"/>
              <a:gd name="connsiteY2" fmla="*/ 263019 h 2052029"/>
              <a:gd name="connsiteX3" fmla="*/ 469014 w 1025868"/>
              <a:gd name="connsiteY3" fmla="*/ 2052029 h 2052029"/>
              <a:gd name="connsiteX0" fmla="*/ 469014 w 1068252"/>
              <a:gd name="connsiteY0" fmla="*/ 2062297 h 2062297"/>
              <a:gd name="connsiteX1" fmla="*/ 1068252 w 1068252"/>
              <a:gd name="connsiteY1" fmla="*/ 0 h 2062297"/>
              <a:gd name="connsiteX2" fmla="*/ 0 w 1068252"/>
              <a:gd name="connsiteY2" fmla="*/ 273287 h 2062297"/>
              <a:gd name="connsiteX3" fmla="*/ 469014 w 1068252"/>
              <a:gd name="connsiteY3" fmla="*/ 2062297 h 2062297"/>
              <a:gd name="connsiteX0" fmla="*/ 516102 w 1068252"/>
              <a:gd name="connsiteY0" fmla="*/ 2063053 h 2063053"/>
              <a:gd name="connsiteX1" fmla="*/ 1068252 w 1068252"/>
              <a:gd name="connsiteY1" fmla="*/ 0 h 2063053"/>
              <a:gd name="connsiteX2" fmla="*/ 0 w 1068252"/>
              <a:gd name="connsiteY2" fmla="*/ 273287 h 2063053"/>
              <a:gd name="connsiteX3" fmla="*/ 516102 w 1068252"/>
              <a:gd name="connsiteY3" fmla="*/ 2063053 h 2063053"/>
            </a:gdLst>
            <a:ahLst/>
            <a:cxnLst>
              <a:cxn ang="0">
                <a:pos x="connsiteX0" y="connsiteY0"/>
              </a:cxn>
              <a:cxn ang="0">
                <a:pos x="connsiteX1" y="connsiteY1"/>
              </a:cxn>
              <a:cxn ang="0">
                <a:pos x="connsiteX2" y="connsiteY2"/>
              </a:cxn>
              <a:cxn ang="0">
                <a:pos x="connsiteX3" y="connsiteY3"/>
              </a:cxn>
            </a:cxnLst>
            <a:rect l="l" t="t" r="r" b="b"/>
            <a:pathLst>
              <a:path w="1068252" h="2063053">
                <a:moveTo>
                  <a:pt x="516102" y="2063053"/>
                </a:moveTo>
                <a:lnTo>
                  <a:pt x="1068252" y="0"/>
                </a:lnTo>
                <a:lnTo>
                  <a:pt x="0" y="273287"/>
                </a:lnTo>
                <a:lnTo>
                  <a:pt x="516102" y="2063053"/>
                </a:lnTo>
                <a:close/>
              </a:path>
            </a:pathLst>
          </a:custGeom>
          <a:gradFill flip="none" rotWithShape="1">
            <a:gsLst>
              <a:gs pos="26000">
                <a:schemeClr val="bg2">
                  <a:lumMod val="85000"/>
                  <a:alpha val="0"/>
                </a:schemeClr>
              </a:gs>
              <a:gs pos="50000">
                <a:srgbClr val="9FA0A4">
                  <a:alpha val="60000"/>
                </a:srgbClr>
              </a:gs>
            </a:gsLst>
            <a:lin ang="4800000" scaled="0"/>
            <a:tileRect/>
          </a:gradFill>
          <a:ln w="9525" cap="flat" cmpd="sng" algn="ctr">
            <a:noFill/>
            <a:prstDash val="solid"/>
            <a:round/>
            <a:headEnd type="none" w="med" len="med"/>
            <a:tailEnd type="none" w="med" len="med"/>
          </a:ln>
          <a:effectLst/>
        </p:spPr>
        <p:txBody>
          <a:bodyPr wrap="none"/>
          <a:lstStyle/>
          <a:p>
            <a:pPr marL="0" marR="0" lvl="0" indent="0" algn="l" defTabSz="457200" rtl="0" eaLnBrk="0" fontAlgn="auto" latinLnBrk="0" hangingPunct="0">
              <a:lnSpc>
                <a:spcPct val="9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mn-cs"/>
            </a:endParaRPr>
          </a:p>
        </p:txBody>
      </p:sp>
      <p:pic>
        <p:nvPicPr>
          <p:cNvPr id="42" name="Picture 13">
            <a:extLst>
              <a:ext uri="{FF2B5EF4-FFF2-40B4-BE49-F238E27FC236}">
                <a16:creationId xmlns:a16="http://schemas.microsoft.com/office/drawing/2014/main" id="{9C28B1A6-31CA-4E93-B270-F9DEF1258B1A}"/>
              </a:ext>
            </a:extLst>
          </p:cNvPr>
          <p:cNvPicPr>
            <a:picLocks noChangeAspect="1" noChangeArrowheads="1"/>
          </p:cNvPicPr>
          <p:nvPr/>
        </p:nvPicPr>
        <p:blipFill>
          <a:blip r:embed="rId5" cstate="email">
            <a:duotone>
              <a:schemeClr val="accent1">
                <a:shade val="45000"/>
                <a:satMod val="135000"/>
              </a:schemeClr>
              <a:prstClr val="white"/>
            </a:duotone>
            <a:extLst>
              <a:ext uri="{BEBA8EAE-BF5A-486C-A8C5-ECC9F3942E4B}">
                <a14:imgProps xmlns:a14="http://schemas.microsoft.com/office/drawing/2010/main">
                  <a14:imgLayer r:embed="rId6">
                    <a14:imgEffect>
                      <a14:sharpenSoften amount="-25000"/>
                    </a14:imgEffect>
                    <a14:imgEffect>
                      <a14:colorTemperature colorTemp="7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495220" y="1845221"/>
            <a:ext cx="1760723" cy="803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a:extLst>
              <a:ext uri="{FF2B5EF4-FFF2-40B4-BE49-F238E27FC236}">
                <a16:creationId xmlns:a16="http://schemas.microsoft.com/office/drawing/2014/main" id="{DE6E23C1-B3B2-45E6-9736-B86A69FD2121}"/>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8613643" y="3363639"/>
            <a:ext cx="91439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Freeform 56">
            <a:extLst>
              <a:ext uri="{FF2B5EF4-FFF2-40B4-BE49-F238E27FC236}">
                <a16:creationId xmlns:a16="http://schemas.microsoft.com/office/drawing/2014/main" id="{F0CBF4D2-A078-48C1-B184-326C50B77254}"/>
              </a:ext>
            </a:extLst>
          </p:cNvPr>
          <p:cNvSpPr/>
          <p:nvPr/>
        </p:nvSpPr>
        <p:spPr bwMode="auto">
          <a:xfrm rot="8641941">
            <a:off x="6851968" y="3491642"/>
            <a:ext cx="2283261" cy="2889447"/>
          </a:xfrm>
          <a:custGeom>
            <a:avLst/>
            <a:gdLst>
              <a:gd name="connsiteX0" fmla="*/ 2257425 w 2257425"/>
              <a:gd name="connsiteY0" fmla="*/ 2524125 h 2524125"/>
              <a:gd name="connsiteX1" fmla="*/ 1066800 w 2257425"/>
              <a:gd name="connsiteY1" fmla="*/ 0 h 2524125"/>
              <a:gd name="connsiteX2" fmla="*/ 0 w 2257425"/>
              <a:gd name="connsiteY2" fmla="*/ 704850 h 2524125"/>
              <a:gd name="connsiteX3" fmla="*/ 2257425 w 2257425"/>
              <a:gd name="connsiteY3" fmla="*/ 2524125 h 2524125"/>
              <a:gd name="connsiteX0" fmla="*/ 2257425 w 2257425"/>
              <a:gd name="connsiteY0" fmla="*/ 2524125 h 2524125"/>
              <a:gd name="connsiteX1" fmla="*/ 1066800 w 2257425"/>
              <a:gd name="connsiteY1" fmla="*/ 0 h 2524125"/>
              <a:gd name="connsiteX2" fmla="*/ 0 w 2257425"/>
              <a:gd name="connsiteY2" fmla="*/ 704850 h 2524125"/>
              <a:gd name="connsiteX3" fmla="*/ 127615 w 2257425"/>
              <a:gd name="connsiteY3" fmla="*/ 687923 h 2524125"/>
              <a:gd name="connsiteX4" fmla="*/ 2257425 w 2257425"/>
              <a:gd name="connsiteY4" fmla="*/ 2524125 h 2524125"/>
              <a:gd name="connsiteX0" fmla="*/ 2257425 w 2257425"/>
              <a:gd name="connsiteY0" fmla="*/ 2525381 h 2525381"/>
              <a:gd name="connsiteX1" fmla="*/ 952477 w 2257425"/>
              <a:gd name="connsiteY1" fmla="*/ 0 h 2525381"/>
              <a:gd name="connsiteX2" fmla="*/ 0 w 2257425"/>
              <a:gd name="connsiteY2" fmla="*/ 706106 h 2525381"/>
              <a:gd name="connsiteX3" fmla="*/ 127615 w 2257425"/>
              <a:gd name="connsiteY3" fmla="*/ 689179 h 2525381"/>
              <a:gd name="connsiteX4" fmla="*/ 2257425 w 2257425"/>
              <a:gd name="connsiteY4" fmla="*/ 2525381 h 2525381"/>
              <a:gd name="connsiteX0" fmla="*/ 2052434 w 2052434"/>
              <a:gd name="connsiteY0" fmla="*/ 2314681 h 2314681"/>
              <a:gd name="connsiteX1" fmla="*/ 952477 w 2052434"/>
              <a:gd name="connsiteY1" fmla="*/ 0 h 2314681"/>
              <a:gd name="connsiteX2" fmla="*/ 0 w 2052434"/>
              <a:gd name="connsiteY2" fmla="*/ 706106 h 2314681"/>
              <a:gd name="connsiteX3" fmla="*/ 127615 w 2052434"/>
              <a:gd name="connsiteY3" fmla="*/ 689179 h 2314681"/>
              <a:gd name="connsiteX4" fmla="*/ 2052434 w 2052434"/>
              <a:gd name="connsiteY4" fmla="*/ 2314681 h 231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434" h="2314681">
                <a:moveTo>
                  <a:pt x="2052434" y="2314681"/>
                </a:moveTo>
                <a:lnTo>
                  <a:pt x="952477" y="0"/>
                </a:lnTo>
                <a:lnTo>
                  <a:pt x="0" y="706106"/>
                </a:lnTo>
                <a:lnTo>
                  <a:pt x="127615" y="689179"/>
                </a:lnTo>
                <a:lnTo>
                  <a:pt x="2052434" y="2314681"/>
                </a:lnTo>
                <a:close/>
              </a:path>
            </a:pathLst>
          </a:custGeom>
          <a:gradFill flip="none" rotWithShape="1">
            <a:gsLst>
              <a:gs pos="26000">
                <a:schemeClr val="bg2">
                  <a:lumMod val="85000"/>
                  <a:alpha val="0"/>
                </a:schemeClr>
              </a:gs>
              <a:gs pos="50000">
                <a:srgbClr val="9FA0A4">
                  <a:alpha val="60000"/>
                </a:srgbClr>
              </a:gs>
            </a:gsLst>
            <a:lin ang="3000000" scaled="0"/>
            <a:tileRect/>
          </a:gradFill>
          <a:ln w="9525" cap="flat" cmpd="sng" algn="ctr">
            <a:noFill/>
            <a:prstDash val="solid"/>
            <a:round/>
            <a:headEnd type="none" w="med" len="med"/>
            <a:tailEnd type="none" w="med" len="med"/>
          </a:ln>
          <a:effectLst/>
        </p:spPr>
        <p:txBody>
          <a:bodyPr wrap="none"/>
          <a:lstStyle/>
          <a:p>
            <a:pPr marL="0" marR="0" lvl="0" indent="0" algn="l" defTabSz="457200" rtl="0" eaLnBrk="0" fontAlgn="auto" latinLnBrk="0" hangingPunct="0">
              <a:lnSpc>
                <a:spcPct val="9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48" name="Freeform 64">
            <a:extLst>
              <a:ext uri="{FF2B5EF4-FFF2-40B4-BE49-F238E27FC236}">
                <a16:creationId xmlns:a16="http://schemas.microsoft.com/office/drawing/2014/main" id="{924FAA45-D3C4-4CC0-8EAC-B38AA6F539AD}"/>
              </a:ext>
            </a:extLst>
          </p:cNvPr>
          <p:cNvSpPr/>
          <p:nvPr/>
        </p:nvSpPr>
        <p:spPr bwMode="auto">
          <a:xfrm rot="16200000" flipH="1">
            <a:off x="3279191" y="1938680"/>
            <a:ext cx="1233736" cy="3993481"/>
          </a:xfrm>
          <a:custGeom>
            <a:avLst/>
            <a:gdLst>
              <a:gd name="connsiteX0" fmla="*/ 2257425 w 2257425"/>
              <a:gd name="connsiteY0" fmla="*/ 2524125 h 2524125"/>
              <a:gd name="connsiteX1" fmla="*/ 1066800 w 2257425"/>
              <a:gd name="connsiteY1" fmla="*/ 0 h 2524125"/>
              <a:gd name="connsiteX2" fmla="*/ 0 w 2257425"/>
              <a:gd name="connsiteY2" fmla="*/ 704850 h 2524125"/>
              <a:gd name="connsiteX3" fmla="*/ 2257425 w 2257425"/>
              <a:gd name="connsiteY3" fmla="*/ 2524125 h 2524125"/>
              <a:gd name="connsiteX0" fmla="*/ 1560679 w 1560679"/>
              <a:gd name="connsiteY0" fmla="*/ 2481270 h 2481270"/>
              <a:gd name="connsiteX1" fmla="*/ 1066800 w 1560679"/>
              <a:gd name="connsiteY1" fmla="*/ 0 h 2481270"/>
              <a:gd name="connsiteX2" fmla="*/ 0 w 1560679"/>
              <a:gd name="connsiteY2" fmla="*/ 704850 h 2481270"/>
              <a:gd name="connsiteX3" fmla="*/ 1560679 w 1560679"/>
              <a:gd name="connsiteY3" fmla="*/ 2481270 h 2481270"/>
              <a:gd name="connsiteX0" fmla="*/ 762568 w 1066800"/>
              <a:gd name="connsiteY0" fmla="*/ 2494670 h 2494670"/>
              <a:gd name="connsiteX1" fmla="*/ 1066800 w 1066800"/>
              <a:gd name="connsiteY1" fmla="*/ 0 h 2494670"/>
              <a:gd name="connsiteX2" fmla="*/ 0 w 1066800"/>
              <a:gd name="connsiteY2" fmla="*/ 704850 h 2494670"/>
              <a:gd name="connsiteX3" fmla="*/ 762568 w 1066800"/>
              <a:gd name="connsiteY3" fmla="*/ 2494670 h 2494670"/>
              <a:gd name="connsiteX0" fmla="*/ 442940 w 1066800"/>
              <a:gd name="connsiteY0" fmla="*/ 2559960 h 2559960"/>
              <a:gd name="connsiteX1" fmla="*/ 1066800 w 1066800"/>
              <a:gd name="connsiteY1" fmla="*/ 0 h 2559960"/>
              <a:gd name="connsiteX2" fmla="*/ 0 w 1066800"/>
              <a:gd name="connsiteY2" fmla="*/ 704850 h 2559960"/>
              <a:gd name="connsiteX3" fmla="*/ 442940 w 1066800"/>
              <a:gd name="connsiteY3" fmla="*/ 2559960 h 2559960"/>
              <a:gd name="connsiteX0" fmla="*/ 638470 w 1066800"/>
              <a:gd name="connsiteY0" fmla="*/ 2548223 h 2548223"/>
              <a:gd name="connsiteX1" fmla="*/ 1066800 w 1066800"/>
              <a:gd name="connsiteY1" fmla="*/ 0 h 2548223"/>
              <a:gd name="connsiteX2" fmla="*/ 0 w 1066800"/>
              <a:gd name="connsiteY2" fmla="*/ 704850 h 2548223"/>
              <a:gd name="connsiteX3" fmla="*/ 638470 w 1066800"/>
              <a:gd name="connsiteY3" fmla="*/ 2548223 h 2548223"/>
              <a:gd name="connsiteX0" fmla="*/ 531907 w 1066800"/>
              <a:gd name="connsiteY0" fmla="*/ 2491821 h 2491821"/>
              <a:gd name="connsiteX1" fmla="*/ 1066800 w 1066800"/>
              <a:gd name="connsiteY1" fmla="*/ 0 h 2491821"/>
              <a:gd name="connsiteX2" fmla="*/ 0 w 1066800"/>
              <a:gd name="connsiteY2" fmla="*/ 704850 h 2491821"/>
              <a:gd name="connsiteX3" fmla="*/ 531907 w 1066800"/>
              <a:gd name="connsiteY3" fmla="*/ 2491821 h 2491821"/>
              <a:gd name="connsiteX0" fmla="*/ 574480 w 1109373"/>
              <a:gd name="connsiteY0" fmla="*/ 2491821 h 2491821"/>
              <a:gd name="connsiteX1" fmla="*/ 1109373 w 1109373"/>
              <a:gd name="connsiteY1" fmla="*/ 0 h 2491821"/>
              <a:gd name="connsiteX2" fmla="*/ 0 w 1109373"/>
              <a:gd name="connsiteY2" fmla="*/ 645613 h 2491821"/>
              <a:gd name="connsiteX3" fmla="*/ 574480 w 1109373"/>
              <a:gd name="connsiteY3" fmla="*/ 2491821 h 2491821"/>
              <a:gd name="connsiteX0" fmla="*/ 574480 w 808293"/>
              <a:gd name="connsiteY0" fmla="*/ 1846208 h 1846208"/>
              <a:gd name="connsiteX1" fmla="*/ 808293 w 808293"/>
              <a:gd name="connsiteY1" fmla="*/ 246136 h 1846208"/>
              <a:gd name="connsiteX2" fmla="*/ 0 w 808293"/>
              <a:gd name="connsiteY2" fmla="*/ 0 h 1846208"/>
              <a:gd name="connsiteX3" fmla="*/ 574480 w 808293"/>
              <a:gd name="connsiteY3" fmla="*/ 1846208 h 1846208"/>
              <a:gd name="connsiteX0" fmla="*/ 574480 w 931237"/>
              <a:gd name="connsiteY0" fmla="*/ 2105698 h 2105698"/>
              <a:gd name="connsiteX1" fmla="*/ 931237 w 931237"/>
              <a:gd name="connsiteY1" fmla="*/ 0 h 2105698"/>
              <a:gd name="connsiteX2" fmla="*/ 0 w 931237"/>
              <a:gd name="connsiteY2" fmla="*/ 259490 h 2105698"/>
              <a:gd name="connsiteX3" fmla="*/ 574480 w 931237"/>
              <a:gd name="connsiteY3" fmla="*/ 2105698 h 2105698"/>
            </a:gdLst>
            <a:ahLst/>
            <a:cxnLst>
              <a:cxn ang="0">
                <a:pos x="connsiteX0" y="connsiteY0"/>
              </a:cxn>
              <a:cxn ang="0">
                <a:pos x="connsiteX1" y="connsiteY1"/>
              </a:cxn>
              <a:cxn ang="0">
                <a:pos x="connsiteX2" y="connsiteY2"/>
              </a:cxn>
              <a:cxn ang="0">
                <a:pos x="connsiteX3" y="connsiteY3"/>
              </a:cxn>
            </a:cxnLst>
            <a:rect l="l" t="t" r="r" b="b"/>
            <a:pathLst>
              <a:path w="931237" h="2105698">
                <a:moveTo>
                  <a:pt x="574480" y="2105698"/>
                </a:moveTo>
                <a:lnTo>
                  <a:pt x="931237" y="0"/>
                </a:lnTo>
                <a:lnTo>
                  <a:pt x="0" y="259490"/>
                </a:lnTo>
                <a:lnTo>
                  <a:pt x="574480" y="2105698"/>
                </a:lnTo>
                <a:close/>
              </a:path>
            </a:pathLst>
          </a:custGeom>
          <a:gradFill flip="none" rotWithShape="1">
            <a:gsLst>
              <a:gs pos="26000">
                <a:schemeClr val="bg1"/>
              </a:gs>
              <a:gs pos="50000">
                <a:srgbClr val="9FA0A4">
                  <a:alpha val="60000"/>
                </a:srgbClr>
              </a:gs>
            </a:gsLst>
            <a:lin ang="4800000" scaled="0"/>
            <a:tileRect/>
          </a:gradFill>
          <a:ln w="9525" cap="flat" cmpd="sng" algn="ctr">
            <a:noFill/>
            <a:prstDash val="solid"/>
            <a:round/>
            <a:headEnd type="none" w="med" len="med"/>
            <a:tailEnd type="none" w="med" len="med"/>
          </a:ln>
          <a:effectLst/>
        </p:spPr>
        <p:txBody>
          <a:bodyPr wrap="none"/>
          <a:lstStyle/>
          <a:p>
            <a:pPr marL="0" marR="0" lvl="0" indent="0" algn="l" defTabSz="457200" rtl="0" eaLnBrk="0" fontAlgn="auto" latinLnBrk="0" hangingPunct="0">
              <a:lnSpc>
                <a:spcPct val="9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54" name="Text Box 113">
            <a:extLst>
              <a:ext uri="{FF2B5EF4-FFF2-40B4-BE49-F238E27FC236}">
                <a16:creationId xmlns:a16="http://schemas.microsoft.com/office/drawing/2014/main" id="{45FBAF66-A4F2-4043-A5E8-E81769A23CEE}"/>
              </a:ext>
            </a:extLst>
          </p:cNvPr>
          <p:cNvSpPr txBox="1">
            <a:spLocks noChangeArrowheads="1"/>
          </p:cNvSpPr>
          <p:nvPr/>
        </p:nvSpPr>
        <p:spPr bwMode="auto">
          <a:xfrm>
            <a:off x="7435786" y="4816944"/>
            <a:ext cx="1083950" cy="295530"/>
          </a:xfrm>
          <a:prstGeom prst="rect">
            <a:avLst/>
          </a:prstGeom>
          <a:noFill/>
          <a:ln w="9525">
            <a:noFill/>
            <a:miter lim="800000"/>
            <a:headEnd/>
            <a:tailEnd/>
          </a:ln>
        </p:spPr>
        <p:txBody>
          <a:bodyPr wrap="none">
            <a:spAutoFit/>
          </a:bodyPr>
          <a:lstStyle/>
          <a:p>
            <a:pPr marL="0" marR="0" lvl="0" indent="0" algn="ctr" defTabSz="457200" rtl="0" eaLnBrk="0" fontAlgn="auto" latinLnBrk="0" hangingPunct="0">
              <a:lnSpc>
                <a:spcPct val="9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Compliance</a:t>
            </a:r>
          </a:p>
        </p:txBody>
      </p:sp>
      <p:sp>
        <p:nvSpPr>
          <p:cNvPr id="56" name="Freeform 65">
            <a:extLst>
              <a:ext uri="{FF2B5EF4-FFF2-40B4-BE49-F238E27FC236}">
                <a16:creationId xmlns:a16="http://schemas.microsoft.com/office/drawing/2014/main" id="{D1459E8B-66AB-42C5-9C50-6679B7C0C12C}"/>
              </a:ext>
            </a:extLst>
          </p:cNvPr>
          <p:cNvSpPr/>
          <p:nvPr/>
        </p:nvSpPr>
        <p:spPr bwMode="auto">
          <a:xfrm rot="15128830" flipH="1">
            <a:off x="2894729" y="3152417"/>
            <a:ext cx="1415259" cy="3911171"/>
          </a:xfrm>
          <a:custGeom>
            <a:avLst/>
            <a:gdLst>
              <a:gd name="connsiteX0" fmla="*/ 2257425 w 2257425"/>
              <a:gd name="connsiteY0" fmla="*/ 2524125 h 2524125"/>
              <a:gd name="connsiteX1" fmla="*/ 1066800 w 2257425"/>
              <a:gd name="connsiteY1" fmla="*/ 0 h 2524125"/>
              <a:gd name="connsiteX2" fmla="*/ 0 w 2257425"/>
              <a:gd name="connsiteY2" fmla="*/ 704850 h 2524125"/>
              <a:gd name="connsiteX3" fmla="*/ 2257425 w 2257425"/>
              <a:gd name="connsiteY3" fmla="*/ 2524125 h 2524125"/>
              <a:gd name="connsiteX0" fmla="*/ 1560679 w 1560679"/>
              <a:gd name="connsiteY0" fmla="*/ 2481270 h 2481270"/>
              <a:gd name="connsiteX1" fmla="*/ 1066800 w 1560679"/>
              <a:gd name="connsiteY1" fmla="*/ 0 h 2481270"/>
              <a:gd name="connsiteX2" fmla="*/ 0 w 1560679"/>
              <a:gd name="connsiteY2" fmla="*/ 704850 h 2481270"/>
              <a:gd name="connsiteX3" fmla="*/ 1560679 w 1560679"/>
              <a:gd name="connsiteY3" fmla="*/ 2481270 h 2481270"/>
              <a:gd name="connsiteX0" fmla="*/ 762568 w 1066800"/>
              <a:gd name="connsiteY0" fmla="*/ 2494670 h 2494670"/>
              <a:gd name="connsiteX1" fmla="*/ 1066800 w 1066800"/>
              <a:gd name="connsiteY1" fmla="*/ 0 h 2494670"/>
              <a:gd name="connsiteX2" fmla="*/ 0 w 1066800"/>
              <a:gd name="connsiteY2" fmla="*/ 704850 h 2494670"/>
              <a:gd name="connsiteX3" fmla="*/ 762568 w 1066800"/>
              <a:gd name="connsiteY3" fmla="*/ 2494670 h 2494670"/>
              <a:gd name="connsiteX0" fmla="*/ 442940 w 1066800"/>
              <a:gd name="connsiteY0" fmla="*/ 2559960 h 2559960"/>
              <a:gd name="connsiteX1" fmla="*/ 1066800 w 1066800"/>
              <a:gd name="connsiteY1" fmla="*/ 0 h 2559960"/>
              <a:gd name="connsiteX2" fmla="*/ 0 w 1066800"/>
              <a:gd name="connsiteY2" fmla="*/ 704850 h 2559960"/>
              <a:gd name="connsiteX3" fmla="*/ 442940 w 1066800"/>
              <a:gd name="connsiteY3" fmla="*/ 2559960 h 2559960"/>
              <a:gd name="connsiteX0" fmla="*/ 638470 w 1066800"/>
              <a:gd name="connsiteY0" fmla="*/ 2548223 h 2548223"/>
              <a:gd name="connsiteX1" fmla="*/ 1066800 w 1066800"/>
              <a:gd name="connsiteY1" fmla="*/ 0 h 2548223"/>
              <a:gd name="connsiteX2" fmla="*/ 0 w 1066800"/>
              <a:gd name="connsiteY2" fmla="*/ 704850 h 2548223"/>
              <a:gd name="connsiteX3" fmla="*/ 638470 w 1066800"/>
              <a:gd name="connsiteY3" fmla="*/ 2548223 h 2548223"/>
              <a:gd name="connsiteX0" fmla="*/ 531907 w 1066800"/>
              <a:gd name="connsiteY0" fmla="*/ 2491821 h 2491821"/>
              <a:gd name="connsiteX1" fmla="*/ 1066800 w 1066800"/>
              <a:gd name="connsiteY1" fmla="*/ 0 h 2491821"/>
              <a:gd name="connsiteX2" fmla="*/ 0 w 1066800"/>
              <a:gd name="connsiteY2" fmla="*/ 704850 h 2491821"/>
              <a:gd name="connsiteX3" fmla="*/ 531907 w 1066800"/>
              <a:gd name="connsiteY3" fmla="*/ 2491821 h 2491821"/>
              <a:gd name="connsiteX0" fmla="*/ 574480 w 1109373"/>
              <a:gd name="connsiteY0" fmla="*/ 2491821 h 2491821"/>
              <a:gd name="connsiteX1" fmla="*/ 1109373 w 1109373"/>
              <a:gd name="connsiteY1" fmla="*/ 0 h 2491821"/>
              <a:gd name="connsiteX2" fmla="*/ 0 w 1109373"/>
              <a:gd name="connsiteY2" fmla="*/ 645613 h 2491821"/>
              <a:gd name="connsiteX3" fmla="*/ 574480 w 1109373"/>
              <a:gd name="connsiteY3" fmla="*/ 2491821 h 2491821"/>
              <a:gd name="connsiteX0" fmla="*/ 574480 w 808293"/>
              <a:gd name="connsiteY0" fmla="*/ 1846208 h 1846208"/>
              <a:gd name="connsiteX1" fmla="*/ 808293 w 808293"/>
              <a:gd name="connsiteY1" fmla="*/ 246136 h 1846208"/>
              <a:gd name="connsiteX2" fmla="*/ 0 w 808293"/>
              <a:gd name="connsiteY2" fmla="*/ 0 h 1846208"/>
              <a:gd name="connsiteX3" fmla="*/ 574480 w 808293"/>
              <a:gd name="connsiteY3" fmla="*/ 1846208 h 1846208"/>
              <a:gd name="connsiteX0" fmla="*/ 574480 w 931237"/>
              <a:gd name="connsiteY0" fmla="*/ 2105698 h 2105698"/>
              <a:gd name="connsiteX1" fmla="*/ 931237 w 931237"/>
              <a:gd name="connsiteY1" fmla="*/ 0 h 2105698"/>
              <a:gd name="connsiteX2" fmla="*/ 0 w 931237"/>
              <a:gd name="connsiteY2" fmla="*/ 259490 h 2105698"/>
              <a:gd name="connsiteX3" fmla="*/ 574480 w 931237"/>
              <a:gd name="connsiteY3" fmla="*/ 2105698 h 2105698"/>
              <a:gd name="connsiteX0" fmla="*/ 469014 w 931237"/>
              <a:gd name="connsiteY0" fmla="*/ 2048500 h 2048500"/>
              <a:gd name="connsiteX1" fmla="*/ 931237 w 931237"/>
              <a:gd name="connsiteY1" fmla="*/ 0 h 2048500"/>
              <a:gd name="connsiteX2" fmla="*/ 0 w 931237"/>
              <a:gd name="connsiteY2" fmla="*/ 259490 h 2048500"/>
              <a:gd name="connsiteX3" fmla="*/ 469014 w 931237"/>
              <a:gd name="connsiteY3" fmla="*/ 2048500 h 2048500"/>
              <a:gd name="connsiteX0" fmla="*/ 469014 w 1025868"/>
              <a:gd name="connsiteY0" fmla="*/ 2052029 h 2052029"/>
              <a:gd name="connsiteX1" fmla="*/ 1025868 w 1025868"/>
              <a:gd name="connsiteY1" fmla="*/ 0 h 2052029"/>
              <a:gd name="connsiteX2" fmla="*/ 0 w 1025868"/>
              <a:gd name="connsiteY2" fmla="*/ 263019 h 2052029"/>
              <a:gd name="connsiteX3" fmla="*/ 469014 w 1025868"/>
              <a:gd name="connsiteY3" fmla="*/ 2052029 h 2052029"/>
              <a:gd name="connsiteX0" fmla="*/ 469014 w 1068252"/>
              <a:gd name="connsiteY0" fmla="*/ 2062297 h 2062297"/>
              <a:gd name="connsiteX1" fmla="*/ 1068252 w 1068252"/>
              <a:gd name="connsiteY1" fmla="*/ 0 h 2062297"/>
              <a:gd name="connsiteX2" fmla="*/ 0 w 1068252"/>
              <a:gd name="connsiteY2" fmla="*/ 273287 h 2062297"/>
              <a:gd name="connsiteX3" fmla="*/ 469014 w 1068252"/>
              <a:gd name="connsiteY3" fmla="*/ 2062297 h 2062297"/>
            </a:gdLst>
            <a:ahLst/>
            <a:cxnLst>
              <a:cxn ang="0">
                <a:pos x="connsiteX0" y="connsiteY0"/>
              </a:cxn>
              <a:cxn ang="0">
                <a:pos x="connsiteX1" y="connsiteY1"/>
              </a:cxn>
              <a:cxn ang="0">
                <a:pos x="connsiteX2" y="connsiteY2"/>
              </a:cxn>
              <a:cxn ang="0">
                <a:pos x="connsiteX3" y="connsiteY3"/>
              </a:cxn>
            </a:cxnLst>
            <a:rect l="l" t="t" r="r" b="b"/>
            <a:pathLst>
              <a:path w="1068252" h="2062297">
                <a:moveTo>
                  <a:pt x="469014" y="2062297"/>
                </a:moveTo>
                <a:lnTo>
                  <a:pt x="1068252" y="0"/>
                </a:lnTo>
                <a:lnTo>
                  <a:pt x="0" y="273287"/>
                </a:lnTo>
                <a:lnTo>
                  <a:pt x="469014" y="2062297"/>
                </a:lnTo>
                <a:close/>
              </a:path>
            </a:pathLst>
          </a:custGeom>
          <a:gradFill flip="none" rotWithShape="1">
            <a:gsLst>
              <a:gs pos="26000">
                <a:schemeClr val="bg2">
                  <a:lumMod val="85000"/>
                  <a:alpha val="0"/>
                </a:schemeClr>
              </a:gs>
              <a:gs pos="50000">
                <a:srgbClr val="9FA0A4">
                  <a:alpha val="60000"/>
                </a:srgbClr>
              </a:gs>
            </a:gsLst>
            <a:lin ang="4800000" scaled="0"/>
            <a:tileRect/>
          </a:gradFill>
          <a:ln w="9525" cap="flat" cmpd="sng" algn="ctr">
            <a:noFill/>
            <a:prstDash val="solid"/>
            <a:round/>
            <a:headEnd type="none" w="med" len="med"/>
            <a:tailEnd type="none" w="med" len="med"/>
          </a:ln>
          <a:effectLst/>
        </p:spPr>
        <p:txBody>
          <a:bodyPr wrap="none"/>
          <a:lstStyle/>
          <a:p>
            <a:pPr marL="0" marR="0" lvl="0" indent="0" algn="l" defTabSz="457200" rtl="0" eaLnBrk="0" fontAlgn="auto" latinLnBrk="0" hangingPunct="0">
              <a:lnSpc>
                <a:spcPct val="9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mn-cs"/>
            </a:endParaRPr>
          </a:p>
        </p:txBody>
      </p:sp>
      <p:grpSp>
        <p:nvGrpSpPr>
          <p:cNvPr id="57" name="Group 84">
            <a:extLst>
              <a:ext uri="{FF2B5EF4-FFF2-40B4-BE49-F238E27FC236}">
                <a16:creationId xmlns:a16="http://schemas.microsoft.com/office/drawing/2014/main" id="{D584AE22-C082-4B53-A965-C78B303C4B88}"/>
              </a:ext>
            </a:extLst>
          </p:cNvPr>
          <p:cNvGrpSpPr/>
          <p:nvPr/>
        </p:nvGrpSpPr>
        <p:grpSpPr>
          <a:xfrm>
            <a:off x="5779413" y="2123423"/>
            <a:ext cx="3222955" cy="1653575"/>
            <a:chOff x="4463174" y="1867246"/>
            <a:chExt cx="2417216" cy="1653574"/>
          </a:xfrm>
        </p:grpSpPr>
        <p:sp>
          <p:nvSpPr>
            <p:cNvPr id="58" name="Freeform 33">
              <a:extLst>
                <a:ext uri="{FF2B5EF4-FFF2-40B4-BE49-F238E27FC236}">
                  <a16:creationId xmlns:a16="http://schemas.microsoft.com/office/drawing/2014/main" id="{071DD206-16B4-4339-B047-45345AD2703D}"/>
                </a:ext>
              </a:extLst>
            </p:cNvPr>
            <p:cNvSpPr/>
            <p:nvPr/>
          </p:nvSpPr>
          <p:spPr bwMode="auto">
            <a:xfrm rot="3170089">
              <a:off x="4844995" y="1485425"/>
              <a:ext cx="1653574" cy="2417216"/>
            </a:xfrm>
            <a:custGeom>
              <a:avLst/>
              <a:gdLst>
                <a:gd name="connsiteX0" fmla="*/ 2257425 w 2257425"/>
                <a:gd name="connsiteY0" fmla="*/ 2524125 h 2524125"/>
                <a:gd name="connsiteX1" fmla="*/ 1066800 w 2257425"/>
                <a:gd name="connsiteY1" fmla="*/ 0 h 2524125"/>
                <a:gd name="connsiteX2" fmla="*/ 0 w 2257425"/>
                <a:gd name="connsiteY2" fmla="*/ 704850 h 2524125"/>
                <a:gd name="connsiteX3" fmla="*/ 2257425 w 2257425"/>
                <a:gd name="connsiteY3" fmla="*/ 2524125 h 2524125"/>
                <a:gd name="connsiteX0" fmla="*/ 1560679 w 1560679"/>
                <a:gd name="connsiteY0" fmla="*/ 2481270 h 2481270"/>
                <a:gd name="connsiteX1" fmla="*/ 1066800 w 1560679"/>
                <a:gd name="connsiteY1" fmla="*/ 0 h 2481270"/>
                <a:gd name="connsiteX2" fmla="*/ 0 w 1560679"/>
                <a:gd name="connsiteY2" fmla="*/ 704850 h 2481270"/>
                <a:gd name="connsiteX3" fmla="*/ 1560679 w 1560679"/>
                <a:gd name="connsiteY3" fmla="*/ 2481270 h 2481270"/>
                <a:gd name="connsiteX0" fmla="*/ 762568 w 1066800"/>
                <a:gd name="connsiteY0" fmla="*/ 2494670 h 2494670"/>
                <a:gd name="connsiteX1" fmla="*/ 1066800 w 1066800"/>
                <a:gd name="connsiteY1" fmla="*/ 0 h 2494670"/>
                <a:gd name="connsiteX2" fmla="*/ 0 w 1066800"/>
                <a:gd name="connsiteY2" fmla="*/ 704850 h 2494670"/>
                <a:gd name="connsiteX3" fmla="*/ 762568 w 1066800"/>
                <a:gd name="connsiteY3" fmla="*/ 2494670 h 2494670"/>
                <a:gd name="connsiteX0" fmla="*/ 442940 w 1066800"/>
                <a:gd name="connsiteY0" fmla="*/ 2559960 h 2559960"/>
                <a:gd name="connsiteX1" fmla="*/ 1066800 w 1066800"/>
                <a:gd name="connsiteY1" fmla="*/ 0 h 2559960"/>
                <a:gd name="connsiteX2" fmla="*/ 0 w 1066800"/>
                <a:gd name="connsiteY2" fmla="*/ 704850 h 2559960"/>
                <a:gd name="connsiteX3" fmla="*/ 442940 w 1066800"/>
                <a:gd name="connsiteY3" fmla="*/ 2559960 h 2559960"/>
                <a:gd name="connsiteX0" fmla="*/ 638470 w 1066800"/>
                <a:gd name="connsiteY0" fmla="*/ 2548223 h 2548223"/>
                <a:gd name="connsiteX1" fmla="*/ 1066800 w 1066800"/>
                <a:gd name="connsiteY1" fmla="*/ 0 h 2548223"/>
                <a:gd name="connsiteX2" fmla="*/ 0 w 1066800"/>
                <a:gd name="connsiteY2" fmla="*/ 704850 h 2548223"/>
                <a:gd name="connsiteX3" fmla="*/ 638470 w 1066800"/>
                <a:gd name="connsiteY3" fmla="*/ 2548223 h 2548223"/>
                <a:gd name="connsiteX0" fmla="*/ 531907 w 1066800"/>
                <a:gd name="connsiteY0" fmla="*/ 2491821 h 2491821"/>
                <a:gd name="connsiteX1" fmla="*/ 1066800 w 1066800"/>
                <a:gd name="connsiteY1" fmla="*/ 0 h 2491821"/>
                <a:gd name="connsiteX2" fmla="*/ 0 w 1066800"/>
                <a:gd name="connsiteY2" fmla="*/ 704850 h 2491821"/>
                <a:gd name="connsiteX3" fmla="*/ 531907 w 1066800"/>
                <a:gd name="connsiteY3" fmla="*/ 2491821 h 2491821"/>
              </a:gdLst>
              <a:ahLst/>
              <a:cxnLst>
                <a:cxn ang="0">
                  <a:pos x="connsiteX0" y="connsiteY0"/>
                </a:cxn>
                <a:cxn ang="0">
                  <a:pos x="connsiteX1" y="connsiteY1"/>
                </a:cxn>
                <a:cxn ang="0">
                  <a:pos x="connsiteX2" y="connsiteY2"/>
                </a:cxn>
                <a:cxn ang="0">
                  <a:pos x="connsiteX3" y="connsiteY3"/>
                </a:cxn>
              </a:cxnLst>
              <a:rect l="l" t="t" r="r" b="b"/>
              <a:pathLst>
                <a:path w="1066800" h="2491821">
                  <a:moveTo>
                    <a:pt x="531907" y="2491821"/>
                  </a:moveTo>
                  <a:lnTo>
                    <a:pt x="1066800" y="0"/>
                  </a:lnTo>
                  <a:lnTo>
                    <a:pt x="0" y="704850"/>
                  </a:lnTo>
                  <a:lnTo>
                    <a:pt x="531907" y="2491821"/>
                  </a:lnTo>
                  <a:close/>
                </a:path>
              </a:pathLst>
            </a:custGeom>
            <a:gradFill flip="none" rotWithShape="1">
              <a:gsLst>
                <a:gs pos="26000">
                  <a:schemeClr val="bg2">
                    <a:lumMod val="85000"/>
                    <a:alpha val="0"/>
                  </a:schemeClr>
                </a:gs>
                <a:gs pos="50000">
                  <a:srgbClr val="9FA0A4">
                    <a:alpha val="60000"/>
                  </a:srgbClr>
                </a:gs>
              </a:gsLst>
              <a:lin ang="4200000" scaled="0"/>
              <a:tileRect/>
            </a:gradFill>
            <a:ln w="9525" cap="flat" cmpd="sng" algn="ctr">
              <a:noFill/>
              <a:prstDash val="solid"/>
              <a:round/>
              <a:headEnd type="none" w="med" len="med"/>
              <a:tailEnd type="none" w="med" len="med"/>
            </a:ln>
            <a:effectLst/>
          </p:spPr>
          <p:txBody>
            <a:bodyPr wrap="none"/>
            <a:lstStyle/>
            <a:p>
              <a:pPr marL="0" marR="0" lvl="0" indent="0" algn="l" defTabSz="457200" rtl="0" eaLnBrk="0" fontAlgn="auto" latinLnBrk="0" hangingPunct="0">
                <a:lnSpc>
                  <a:spcPct val="9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59" name="Text Box 113">
              <a:extLst>
                <a:ext uri="{FF2B5EF4-FFF2-40B4-BE49-F238E27FC236}">
                  <a16:creationId xmlns:a16="http://schemas.microsoft.com/office/drawing/2014/main" id="{54E2737D-7595-4D4F-A4BE-0677C81D10FE}"/>
                </a:ext>
              </a:extLst>
            </p:cNvPr>
            <p:cNvSpPr txBox="1">
              <a:spLocks noChangeArrowheads="1"/>
            </p:cNvSpPr>
            <p:nvPr/>
          </p:nvSpPr>
          <p:spPr bwMode="auto">
            <a:xfrm>
              <a:off x="5308900" y="2365710"/>
              <a:ext cx="865112" cy="498726"/>
            </a:xfrm>
            <a:prstGeom prst="rect">
              <a:avLst/>
            </a:prstGeom>
            <a:noFill/>
            <a:ln w="9525">
              <a:noFill/>
              <a:miter lim="800000"/>
              <a:headEnd/>
              <a:tailEnd/>
            </a:ln>
          </p:spPr>
          <p:txBody>
            <a:bodyPr wrap="square">
              <a:spAutoFit/>
            </a:bodyPr>
            <a:lstStyle/>
            <a:p>
              <a:pPr marL="0" marR="0" lvl="0" indent="0" algn="ctr" defTabSz="457200" rtl="0" eaLnBrk="0" fontAlgn="auto" latinLnBrk="0" hangingPunct="0">
                <a:lnSpc>
                  <a:spcPct val="9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Data Collection</a:t>
              </a:r>
            </a:p>
          </p:txBody>
        </p:sp>
      </p:grpSp>
      <p:grpSp>
        <p:nvGrpSpPr>
          <p:cNvPr id="60" name="Group 99">
            <a:extLst>
              <a:ext uri="{FF2B5EF4-FFF2-40B4-BE49-F238E27FC236}">
                <a16:creationId xmlns:a16="http://schemas.microsoft.com/office/drawing/2014/main" id="{00879910-562C-4160-B6F5-76C07D6CF2FB}"/>
              </a:ext>
            </a:extLst>
          </p:cNvPr>
          <p:cNvGrpSpPr/>
          <p:nvPr/>
        </p:nvGrpSpPr>
        <p:grpSpPr>
          <a:xfrm rot="369192">
            <a:off x="5865809" y="3282599"/>
            <a:ext cx="4241887" cy="1403011"/>
            <a:chOff x="4500485" y="3185494"/>
            <a:chExt cx="3181415" cy="1403010"/>
          </a:xfrm>
          <a:gradFill>
            <a:gsLst>
              <a:gs pos="26000">
                <a:schemeClr val="bg2">
                  <a:lumMod val="85000"/>
                  <a:alpha val="0"/>
                </a:schemeClr>
              </a:gs>
              <a:gs pos="50000">
                <a:srgbClr val="C0E399"/>
              </a:gs>
            </a:gsLst>
            <a:lin ang="4200000" scaled="0"/>
          </a:gradFill>
        </p:grpSpPr>
        <p:sp>
          <p:nvSpPr>
            <p:cNvPr id="61" name="Freeform 55">
              <a:extLst>
                <a:ext uri="{FF2B5EF4-FFF2-40B4-BE49-F238E27FC236}">
                  <a16:creationId xmlns:a16="http://schemas.microsoft.com/office/drawing/2014/main" id="{45FBF868-446C-4859-B881-B5EFA2152B64}"/>
                </a:ext>
              </a:extLst>
            </p:cNvPr>
            <p:cNvSpPr/>
            <p:nvPr/>
          </p:nvSpPr>
          <p:spPr bwMode="auto">
            <a:xfrm rot="4833910">
              <a:off x="5389688" y="2296291"/>
              <a:ext cx="1403010" cy="3181415"/>
            </a:xfrm>
            <a:custGeom>
              <a:avLst/>
              <a:gdLst>
                <a:gd name="connsiteX0" fmla="*/ 2257425 w 2257425"/>
                <a:gd name="connsiteY0" fmla="*/ 2524125 h 2524125"/>
                <a:gd name="connsiteX1" fmla="*/ 1066800 w 2257425"/>
                <a:gd name="connsiteY1" fmla="*/ 0 h 2524125"/>
                <a:gd name="connsiteX2" fmla="*/ 0 w 2257425"/>
                <a:gd name="connsiteY2" fmla="*/ 704850 h 2524125"/>
                <a:gd name="connsiteX3" fmla="*/ 2257425 w 2257425"/>
                <a:gd name="connsiteY3" fmla="*/ 2524125 h 2524125"/>
                <a:gd name="connsiteX0" fmla="*/ 1560679 w 1560679"/>
                <a:gd name="connsiteY0" fmla="*/ 2481270 h 2481270"/>
                <a:gd name="connsiteX1" fmla="*/ 1066800 w 1560679"/>
                <a:gd name="connsiteY1" fmla="*/ 0 h 2481270"/>
                <a:gd name="connsiteX2" fmla="*/ 0 w 1560679"/>
                <a:gd name="connsiteY2" fmla="*/ 704850 h 2481270"/>
                <a:gd name="connsiteX3" fmla="*/ 1560679 w 1560679"/>
                <a:gd name="connsiteY3" fmla="*/ 2481270 h 2481270"/>
                <a:gd name="connsiteX0" fmla="*/ 762568 w 1066800"/>
                <a:gd name="connsiteY0" fmla="*/ 2494670 h 2494670"/>
                <a:gd name="connsiteX1" fmla="*/ 1066800 w 1066800"/>
                <a:gd name="connsiteY1" fmla="*/ 0 h 2494670"/>
                <a:gd name="connsiteX2" fmla="*/ 0 w 1066800"/>
                <a:gd name="connsiteY2" fmla="*/ 704850 h 2494670"/>
                <a:gd name="connsiteX3" fmla="*/ 762568 w 1066800"/>
                <a:gd name="connsiteY3" fmla="*/ 2494670 h 2494670"/>
                <a:gd name="connsiteX0" fmla="*/ 442940 w 1066800"/>
                <a:gd name="connsiteY0" fmla="*/ 2559960 h 2559960"/>
                <a:gd name="connsiteX1" fmla="*/ 1066800 w 1066800"/>
                <a:gd name="connsiteY1" fmla="*/ 0 h 2559960"/>
                <a:gd name="connsiteX2" fmla="*/ 0 w 1066800"/>
                <a:gd name="connsiteY2" fmla="*/ 704850 h 2559960"/>
                <a:gd name="connsiteX3" fmla="*/ 442940 w 1066800"/>
                <a:gd name="connsiteY3" fmla="*/ 2559960 h 2559960"/>
                <a:gd name="connsiteX0" fmla="*/ 638470 w 1066800"/>
                <a:gd name="connsiteY0" fmla="*/ 2548223 h 2548223"/>
                <a:gd name="connsiteX1" fmla="*/ 1066800 w 1066800"/>
                <a:gd name="connsiteY1" fmla="*/ 0 h 2548223"/>
                <a:gd name="connsiteX2" fmla="*/ 0 w 1066800"/>
                <a:gd name="connsiteY2" fmla="*/ 704850 h 2548223"/>
                <a:gd name="connsiteX3" fmla="*/ 638470 w 1066800"/>
                <a:gd name="connsiteY3" fmla="*/ 2548223 h 2548223"/>
                <a:gd name="connsiteX0" fmla="*/ 531907 w 1066800"/>
                <a:gd name="connsiteY0" fmla="*/ 2491821 h 2491821"/>
                <a:gd name="connsiteX1" fmla="*/ 1066800 w 1066800"/>
                <a:gd name="connsiteY1" fmla="*/ 0 h 2491821"/>
                <a:gd name="connsiteX2" fmla="*/ 0 w 1066800"/>
                <a:gd name="connsiteY2" fmla="*/ 704850 h 2491821"/>
                <a:gd name="connsiteX3" fmla="*/ 531907 w 1066800"/>
                <a:gd name="connsiteY3" fmla="*/ 2491821 h 2491821"/>
              </a:gdLst>
              <a:ahLst/>
              <a:cxnLst>
                <a:cxn ang="0">
                  <a:pos x="connsiteX0" y="connsiteY0"/>
                </a:cxn>
                <a:cxn ang="0">
                  <a:pos x="connsiteX1" y="connsiteY1"/>
                </a:cxn>
                <a:cxn ang="0">
                  <a:pos x="connsiteX2" y="connsiteY2"/>
                </a:cxn>
                <a:cxn ang="0">
                  <a:pos x="connsiteX3" y="connsiteY3"/>
                </a:cxn>
              </a:cxnLst>
              <a:rect l="l" t="t" r="r" b="b"/>
              <a:pathLst>
                <a:path w="1066800" h="2491821">
                  <a:moveTo>
                    <a:pt x="531907" y="2491821"/>
                  </a:moveTo>
                  <a:lnTo>
                    <a:pt x="1066800" y="0"/>
                  </a:lnTo>
                  <a:lnTo>
                    <a:pt x="0" y="704850"/>
                  </a:lnTo>
                  <a:lnTo>
                    <a:pt x="531907" y="2491821"/>
                  </a:lnTo>
                  <a:close/>
                </a:path>
              </a:pathLst>
            </a:custGeom>
            <a:gradFill>
              <a:gsLst>
                <a:gs pos="26000">
                  <a:schemeClr val="bg2">
                    <a:lumMod val="85000"/>
                    <a:alpha val="0"/>
                  </a:schemeClr>
                </a:gs>
                <a:gs pos="50000">
                  <a:srgbClr val="9FA0A4">
                    <a:alpha val="60000"/>
                  </a:srgbClr>
                </a:gs>
              </a:gsLst>
              <a:lin ang="4200000" scaled="0"/>
            </a:gradFill>
            <a:ln w="9525" cap="flat" cmpd="sng" algn="ctr">
              <a:noFill/>
              <a:prstDash val="solid"/>
              <a:round/>
              <a:headEnd type="none" w="med" len="med"/>
              <a:tailEnd type="none" w="med" len="med"/>
            </a:ln>
            <a:effectLst/>
          </p:spPr>
          <p:txBody>
            <a:bodyPr wrap="none"/>
            <a:lstStyle/>
            <a:p>
              <a:pPr marL="0" marR="0" lvl="0" indent="0" algn="l" defTabSz="457200" rtl="0" eaLnBrk="0" fontAlgn="auto" latinLnBrk="0" hangingPunct="0">
                <a:lnSpc>
                  <a:spcPct val="9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62" name="Text Box 113">
              <a:extLst>
                <a:ext uri="{FF2B5EF4-FFF2-40B4-BE49-F238E27FC236}">
                  <a16:creationId xmlns:a16="http://schemas.microsoft.com/office/drawing/2014/main" id="{4E808E54-2874-42C6-805B-2E9BF6AE6C95}"/>
                </a:ext>
              </a:extLst>
            </p:cNvPr>
            <p:cNvSpPr txBox="1">
              <a:spLocks noChangeArrowheads="1"/>
            </p:cNvSpPr>
            <p:nvPr/>
          </p:nvSpPr>
          <p:spPr bwMode="auto">
            <a:xfrm rot="21230808">
              <a:off x="5507271" y="3578768"/>
              <a:ext cx="1004001" cy="295530"/>
            </a:xfrm>
            <a:prstGeom prst="rect">
              <a:avLst/>
            </a:prstGeom>
            <a:noFill/>
            <a:ln w="9525">
              <a:noFill/>
              <a:miter lim="800000"/>
              <a:headEnd/>
              <a:tailEnd/>
            </a:ln>
          </p:spPr>
          <p:txBody>
            <a:bodyPr wrap="square">
              <a:spAutoFit/>
            </a:bodyPr>
            <a:lstStyle/>
            <a:p>
              <a:pPr marL="0" marR="0" lvl="0" indent="0" algn="ctr" defTabSz="457200" rtl="0" eaLnBrk="0" fontAlgn="auto" latinLnBrk="0" hangingPunct="0">
                <a:lnSpc>
                  <a:spcPct val="9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Checklists</a:t>
              </a:r>
            </a:p>
          </p:txBody>
        </p:sp>
      </p:grpSp>
      <p:sp>
        <p:nvSpPr>
          <p:cNvPr id="63" name="TextBox 62">
            <a:extLst>
              <a:ext uri="{FF2B5EF4-FFF2-40B4-BE49-F238E27FC236}">
                <a16:creationId xmlns:a16="http://schemas.microsoft.com/office/drawing/2014/main" id="{AA3FA330-F7B1-4E23-A72B-8787BD0680C5}"/>
              </a:ext>
            </a:extLst>
          </p:cNvPr>
          <p:cNvSpPr txBox="1"/>
          <p:nvPr/>
        </p:nvSpPr>
        <p:spPr>
          <a:xfrm>
            <a:off x="3233722" y="2175023"/>
            <a:ext cx="1354025" cy="543867"/>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Digitized </a:t>
            </a:r>
            <a:b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b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Documents</a:t>
            </a:r>
          </a:p>
        </p:txBody>
      </p:sp>
      <p:sp>
        <p:nvSpPr>
          <p:cNvPr id="64" name="TextBox 63">
            <a:extLst>
              <a:ext uri="{FF2B5EF4-FFF2-40B4-BE49-F238E27FC236}">
                <a16:creationId xmlns:a16="http://schemas.microsoft.com/office/drawing/2014/main" id="{0D838332-4FF4-4552-AD56-91C7998E8777}"/>
              </a:ext>
            </a:extLst>
          </p:cNvPr>
          <p:cNvSpPr txBox="1"/>
          <p:nvPr/>
        </p:nvSpPr>
        <p:spPr>
          <a:xfrm>
            <a:off x="2974360" y="3645972"/>
            <a:ext cx="1234849" cy="54386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Mobile </a:t>
            </a:r>
            <a:b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b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Notifications</a:t>
            </a:r>
          </a:p>
        </p:txBody>
      </p:sp>
      <p:sp>
        <p:nvSpPr>
          <p:cNvPr id="67" name="Text Box 113">
            <a:extLst>
              <a:ext uri="{FF2B5EF4-FFF2-40B4-BE49-F238E27FC236}">
                <a16:creationId xmlns:a16="http://schemas.microsoft.com/office/drawing/2014/main" id="{14BD5F16-D269-4E45-A1BB-5919F4457750}"/>
              </a:ext>
            </a:extLst>
          </p:cNvPr>
          <p:cNvSpPr txBox="1">
            <a:spLocks noChangeArrowheads="1"/>
          </p:cNvSpPr>
          <p:nvPr/>
        </p:nvSpPr>
        <p:spPr bwMode="auto">
          <a:xfrm>
            <a:off x="2760771" y="4862032"/>
            <a:ext cx="1387989" cy="295530"/>
          </a:xfrm>
          <a:prstGeom prst="rect">
            <a:avLst/>
          </a:prstGeom>
          <a:noFill/>
          <a:ln w="9525">
            <a:noFill/>
            <a:miter lim="800000"/>
            <a:headEnd/>
            <a:tailEnd/>
          </a:ln>
        </p:spPr>
        <p:txBody>
          <a:bodyPr wrap="square">
            <a:spAutoFit/>
          </a:bodyPr>
          <a:lstStyle/>
          <a:p>
            <a:pPr marL="0" marR="0" lvl="0" indent="0" algn="ctr" defTabSz="457200" rtl="0" eaLnBrk="0" fontAlgn="auto" latinLnBrk="0" hangingPunct="0">
              <a:lnSpc>
                <a:spcPct val="9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6B04A8"/>
                </a:solidFill>
                <a:effectLst/>
                <a:uLnTx/>
                <a:uFillTx/>
                <a:latin typeface="Calibri" panose="020F0502020204030204"/>
                <a:ea typeface="+mn-ea"/>
                <a:cs typeface="+mn-cs"/>
              </a:rPr>
              <a:t>Turnaround</a:t>
            </a:r>
          </a:p>
        </p:txBody>
      </p:sp>
      <p:pic>
        <p:nvPicPr>
          <p:cNvPr id="5" name="Picture 4">
            <a:extLst>
              <a:ext uri="{FF2B5EF4-FFF2-40B4-BE49-F238E27FC236}">
                <a16:creationId xmlns:a16="http://schemas.microsoft.com/office/drawing/2014/main" id="{B6616D7A-50AE-4024-8438-0581F3DF7DED}"/>
              </a:ext>
            </a:extLst>
          </p:cNvPr>
          <p:cNvPicPr>
            <a:picLocks noChangeAspect="1"/>
          </p:cNvPicPr>
          <p:nvPr/>
        </p:nvPicPr>
        <p:blipFill>
          <a:blip r:embed="rId9"/>
          <a:stretch>
            <a:fillRect/>
          </a:stretch>
        </p:blipFill>
        <p:spPr>
          <a:xfrm>
            <a:off x="4542905" y="1239249"/>
            <a:ext cx="2520727" cy="5181493"/>
          </a:xfrm>
          <a:prstGeom prst="rect">
            <a:avLst/>
          </a:prstGeom>
          <a:ln>
            <a:solidFill>
              <a:schemeClr val="accent6"/>
            </a:solidFill>
          </a:ln>
        </p:spPr>
      </p:pic>
      <p:pic>
        <p:nvPicPr>
          <p:cNvPr id="9" name="Picture 8">
            <a:extLst>
              <a:ext uri="{FF2B5EF4-FFF2-40B4-BE49-F238E27FC236}">
                <a16:creationId xmlns:a16="http://schemas.microsoft.com/office/drawing/2014/main" id="{7087AE75-4EE7-4AA7-81C4-643B27C6F690}"/>
              </a:ext>
            </a:extLst>
          </p:cNvPr>
          <p:cNvPicPr>
            <a:picLocks noChangeAspect="1"/>
          </p:cNvPicPr>
          <p:nvPr/>
        </p:nvPicPr>
        <p:blipFill>
          <a:blip r:embed="rId10"/>
          <a:stretch>
            <a:fillRect/>
          </a:stretch>
        </p:blipFill>
        <p:spPr>
          <a:xfrm>
            <a:off x="9718405" y="1272320"/>
            <a:ext cx="2309499" cy="4747305"/>
          </a:xfrm>
          <a:prstGeom prst="rect">
            <a:avLst/>
          </a:prstGeom>
        </p:spPr>
      </p:pic>
      <p:pic>
        <p:nvPicPr>
          <p:cNvPr id="11" name="Picture 10">
            <a:extLst>
              <a:ext uri="{FF2B5EF4-FFF2-40B4-BE49-F238E27FC236}">
                <a16:creationId xmlns:a16="http://schemas.microsoft.com/office/drawing/2014/main" id="{FEBC97FB-4D6F-4E81-98FD-188AB4D2987A}"/>
              </a:ext>
            </a:extLst>
          </p:cNvPr>
          <p:cNvPicPr>
            <a:picLocks noChangeAspect="1"/>
          </p:cNvPicPr>
          <p:nvPr/>
        </p:nvPicPr>
        <p:blipFill rotWithShape="1">
          <a:blip r:embed="rId11"/>
          <a:srcRect b="42709"/>
          <a:stretch/>
        </p:blipFill>
        <p:spPr>
          <a:xfrm>
            <a:off x="164097" y="4030865"/>
            <a:ext cx="2344492" cy="2760964"/>
          </a:xfrm>
          <a:prstGeom prst="rect">
            <a:avLst/>
          </a:prstGeom>
        </p:spPr>
      </p:pic>
      <p:pic>
        <p:nvPicPr>
          <p:cNvPr id="13" name="Picture 12">
            <a:extLst>
              <a:ext uri="{FF2B5EF4-FFF2-40B4-BE49-F238E27FC236}">
                <a16:creationId xmlns:a16="http://schemas.microsoft.com/office/drawing/2014/main" id="{8AB880BF-083B-4115-9E0C-478307441B77}"/>
              </a:ext>
            </a:extLst>
          </p:cNvPr>
          <p:cNvPicPr>
            <a:picLocks noChangeAspect="1"/>
          </p:cNvPicPr>
          <p:nvPr/>
        </p:nvPicPr>
        <p:blipFill rotWithShape="1">
          <a:blip r:embed="rId12"/>
          <a:srcRect b="53282"/>
          <a:stretch/>
        </p:blipFill>
        <p:spPr>
          <a:xfrm>
            <a:off x="278331" y="1229675"/>
            <a:ext cx="2393001" cy="2298044"/>
          </a:xfrm>
          <a:prstGeom prst="rect">
            <a:avLst/>
          </a:prstGeom>
        </p:spPr>
      </p:pic>
      <p:pic>
        <p:nvPicPr>
          <p:cNvPr id="2" name="Picture 1">
            <a:extLst>
              <a:ext uri="{FF2B5EF4-FFF2-40B4-BE49-F238E27FC236}">
                <a16:creationId xmlns:a16="http://schemas.microsoft.com/office/drawing/2014/main" id="{AE0A1984-4670-4C39-8D5B-9BC93C24FD85}"/>
              </a:ext>
            </a:extLst>
          </p:cNvPr>
          <p:cNvPicPr>
            <a:picLocks noChangeAspect="1"/>
          </p:cNvPicPr>
          <p:nvPr/>
        </p:nvPicPr>
        <p:blipFill>
          <a:blip r:embed="rId13"/>
          <a:stretch>
            <a:fillRect/>
          </a:stretch>
        </p:blipFill>
        <p:spPr>
          <a:xfrm>
            <a:off x="68253" y="2830209"/>
            <a:ext cx="3195087" cy="849649"/>
          </a:xfrm>
          <a:prstGeom prst="rect">
            <a:avLst/>
          </a:prstGeom>
        </p:spPr>
      </p:pic>
    </p:spTree>
    <p:extLst>
      <p:ext uri="{BB962C8B-B14F-4D97-AF65-F5344CB8AC3E}">
        <p14:creationId xmlns:p14="http://schemas.microsoft.com/office/powerpoint/2010/main" val="1141846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 Improvement</a:t>
            </a:r>
          </a:p>
        </p:txBody>
      </p:sp>
      <p:sp>
        <p:nvSpPr>
          <p:cNvPr id="7" name="Content Placeholder 6"/>
          <p:cNvSpPr>
            <a:spLocks noGrp="1"/>
          </p:cNvSpPr>
          <p:nvPr>
            <p:ph type="body" sz="quarter" idx="13"/>
          </p:nvPr>
        </p:nvSpPr>
        <p:spPr/>
        <p:txBody>
          <a:bodyPr/>
          <a:lstStyle/>
          <a:p>
            <a:r>
              <a:rPr lang="en-US" dirty="0"/>
              <a:t>Work Tasks monitoring and performance analyses </a:t>
            </a:r>
          </a:p>
          <a:p>
            <a:endParaRPr lang="en-US" dirty="0"/>
          </a:p>
        </p:txBody>
      </p:sp>
      <p:sp>
        <p:nvSpPr>
          <p:cNvPr id="17" name="Text Placeholder 16">
            <a:extLst>
              <a:ext uri="{FF2B5EF4-FFF2-40B4-BE49-F238E27FC236}">
                <a16:creationId xmlns:a16="http://schemas.microsoft.com/office/drawing/2014/main" id="{9A091A38-7482-4504-A827-4E13FFAA2EB0}"/>
              </a:ext>
            </a:extLst>
          </p:cNvPr>
          <p:cNvSpPr>
            <a:spLocks noGrp="1"/>
          </p:cNvSpPr>
          <p:nvPr>
            <p:ph type="body" sz="quarter" idx="4294967295"/>
          </p:nvPr>
        </p:nvSpPr>
        <p:spPr>
          <a:xfrm>
            <a:off x="741680" y="2049463"/>
            <a:ext cx="4821238" cy="576262"/>
          </a:xfrm>
        </p:spPr>
        <p:txBody>
          <a:bodyPr/>
          <a:lstStyle/>
          <a:p>
            <a:r>
              <a:rPr lang="en-GB" dirty="0"/>
              <a:t>A dashboard which highlights workflow status and workflow instances</a:t>
            </a:r>
            <a:endParaRPr lang="en-US" dirty="0"/>
          </a:p>
          <a:p>
            <a:r>
              <a:rPr lang="en-GB" dirty="0"/>
              <a:t>Customizable Key Performance Indicators (KPIs)</a:t>
            </a:r>
            <a:endParaRPr lang="en-US" dirty="0"/>
          </a:p>
          <a:p>
            <a:r>
              <a:rPr lang="en-GB" dirty="0"/>
              <a:t>Performance Analysis</a:t>
            </a:r>
            <a:endParaRPr lang="en-US" dirty="0"/>
          </a:p>
          <a:p>
            <a:r>
              <a:rPr lang="en-GB" dirty="0"/>
              <a:t>Proactive alerts of Process Exceptions and KPIs</a:t>
            </a:r>
            <a:endParaRPr lang="en-US" dirty="0"/>
          </a:p>
        </p:txBody>
      </p:sp>
      <p:pic>
        <p:nvPicPr>
          <p:cNvPr id="6" name="Grafik 5">
            <a:extLst>
              <a:ext uri="{FF2B5EF4-FFF2-40B4-BE49-F238E27FC236}">
                <a16:creationId xmlns:a16="http://schemas.microsoft.com/office/drawing/2014/main" id="{47603E16-2D7A-4CDA-9A1E-D52F01EA3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0170" y="3628449"/>
            <a:ext cx="4080751" cy="2642190"/>
          </a:xfrm>
          <a:prstGeom prst="rect">
            <a:avLst/>
          </a:prstGeom>
        </p:spPr>
      </p:pic>
      <p:pic>
        <p:nvPicPr>
          <p:cNvPr id="9" name="Grafik 8">
            <a:extLst>
              <a:ext uri="{FF2B5EF4-FFF2-40B4-BE49-F238E27FC236}">
                <a16:creationId xmlns:a16="http://schemas.microsoft.com/office/drawing/2014/main" id="{46A56F8E-FA78-4CBC-9B37-DEBF3DD07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071" y="1196379"/>
            <a:ext cx="4113850" cy="2232621"/>
          </a:xfrm>
          <a:prstGeom prst="rect">
            <a:avLst/>
          </a:prstGeom>
        </p:spPr>
      </p:pic>
    </p:spTree>
    <p:extLst>
      <p:ext uri="{BB962C8B-B14F-4D97-AF65-F5344CB8AC3E}">
        <p14:creationId xmlns:p14="http://schemas.microsoft.com/office/powerpoint/2010/main" val="3969039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8E16C-4EEA-48DE-823B-2F78A53A6B64}"/>
              </a:ext>
            </a:extLst>
          </p:cNvPr>
          <p:cNvSpPr/>
          <p:nvPr/>
        </p:nvSpPr>
        <p:spPr>
          <a:xfrm>
            <a:off x="10333057" y="6298031"/>
            <a:ext cx="1439714" cy="448683"/>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alibri"/>
              <a:ea typeface="+mn-ea"/>
              <a:cs typeface="+mn-cs"/>
              <a:sym typeface="Arial"/>
            </a:endParaRPr>
          </a:p>
        </p:txBody>
      </p:sp>
      <p:sp>
        <p:nvSpPr>
          <p:cNvPr id="39" name="Rectangle 38">
            <a:extLst>
              <a:ext uri="{FF2B5EF4-FFF2-40B4-BE49-F238E27FC236}">
                <a16:creationId xmlns:a16="http://schemas.microsoft.com/office/drawing/2014/main" id="{40529C58-AF68-4B0D-8663-A3E15C067F81}"/>
              </a:ext>
            </a:extLst>
          </p:cNvPr>
          <p:cNvSpPr/>
          <p:nvPr/>
        </p:nvSpPr>
        <p:spPr>
          <a:xfrm>
            <a:off x="6357808" y="4197050"/>
            <a:ext cx="5414963" cy="2140008"/>
          </a:xfrm>
          <a:prstGeom prst="rect">
            <a:avLst/>
          </a:prstGeom>
          <a:solidFill>
            <a:srgbClr val="F7F3F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nSpc>
                <a:spcPct val="115000"/>
              </a:lnSpc>
              <a:buSzPts val="2400"/>
            </a:pPr>
            <a:endParaRPr lang="en-GB" sz="1800" kern="1200" dirty="0">
              <a:solidFill>
                <a:srgbClr val="000000"/>
              </a:solidFill>
              <a:latin typeface="Calibri"/>
              <a:sym typeface="Barlow"/>
            </a:endParaRPr>
          </a:p>
        </p:txBody>
      </p:sp>
      <p:sp>
        <p:nvSpPr>
          <p:cNvPr id="34" name="Rectangle 33">
            <a:extLst>
              <a:ext uri="{FF2B5EF4-FFF2-40B4-BE49-F238E27FC236}">
                <a16:creationId xmlns:a16="http://schemas.microsoft.com/office/drawing/2014/main" id="{2561209C-2EEE-44E9-8DC4-0677984A2A91}"/>
              </a:ext>
            </a:extLst>
          </p:cNvPr>
          <p:cNvSpPr/>
          <p:nvPr/>
        </p:nvSpPr>
        <p:spPr>
          <a:xfrm>
            <a:off x="6357808" y="1945147"/>
            <a:ext cx="5414963" cy="2074571"/>
          </a:xfrm>
          <a:prstGeom prst="rect">
            <a:avLst/>
          </a:prstGeom>
          <a:solidFill>
            <a:srgbClr val="F7F3F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nSpc>
                <a:spcPct val="115000"/>
              </a:lnSpc>
              <a:buSzPts val="2400"/>
            </a:pPr>
            <a:endParaRPr lang="en-GB" sz="1800" kern="1200" dirty="0">
              <a:solidFill>
                <a:srgbClr val="000000"/>
              </a:solidFill>
              <a:latin typeface="Calibri"/>
              <a:sym typeface="Barlow"/>
            </a:endParaRPr>
          </a:p>
        </p:txBody>
      </p:sp>
      <p:sp>
        <p:nvSpPr>
          <p:cNvPr id="7" name="Text Placeholder 6">
            <a:extLst>
              <a:ext uri="{FF2B5EF4-FFF2-40B4-BE49-F238E27FC236}">
                <a16:creationId xmlns:a16="http://schemas.microsoft.com/office/drawing/2014/main" id="{38C5E80F-9D5A-40E0-9C78-47CD1F4A4365}"/>
              </a:ext>
            </a:extLst>
          </p:cNvPr>
          <p:cNvSpPr>
            <a:spLocks noGrp="1"/>
          </p:cNvSpPr>
          <p:nvPr>
            <p:ph type="body" sz="quarter" idx="13"/>
          </p:nvPr>
        </p:nvSpPr>
        <p:spPr/>
        <p:txBody>
          <a:bodyPr/>
          <a:lstStyle/>
          <a:p>
            <a:r>
              <a:rPr lang="en-US" dirty="0"/>
              <a:t>A Framework for Digitizing, Executing and Sustaining Industrial Work Processes &amp; Procedures</a:t>
            </a:r>
          </a:p>
          <a:p>
            <a:endParaRPr lang="en-US" dirty="0"/>
          </a:p>
        </p:txBody>
      </p:sp>
      <p:sp>
        <p:nvSpPr>
          <p:cNvPr id="6" name="Title 5">
            <a:extLst>
              <a:ext uri="{FF2B5EF4-FFF2-40B4-BE49-F238E27FC236}">
                <a16:creationId xmlns:a16="http://schemas.microsoft.com/office/drawing/2014/main" id="{5845E253-D1D9-476F-B3D8-69064D4C4494}"/>
              </a:ext>
            </a:extLst>
          </p:cNvPr>
          <p:cNvSpPr>
            <a:spLocks noGrp="1"/>
          </p:cNvSpPr>
          <p:nvPr>
            <p:ph type="title"/>
          </p:nvPr>
        </p:nvSpPr>
        <p:spPr/>
        <p:txBody>
          <a:bodyPr/>
          <a:lstStyle/>
          <a:p>
            <a:r>
              <a:rPr lang="en-US" dirty="0"/>
              <a:t>Enabling Digital Work Procedures</a:t>
            </a:r>
          </a:p>
        </p:txBody>
      </p:sp>
      <p:sp>
        <p:nvSpPr>
          <p:cNvPr id="2" name="Footer Placeholder 1">
            <a:extLst>
              <a:ext uri="{FF2B5EF4-FFF2-40B4-BE49-F238E27FC236}">
                <a16:creationId xmlns:a16="http://schemas.microsoft.com/office/drawing/2014/main" id="{0BC57846-7C67-47C0-8CD7-9BF95945B6EF}"/>
              </a:ext>
            </a:extLst>
          </p:cNvPr>
          <p:cNvSpPr>
            <a:spLocks noGrp="1"/>
          </p:cNvSpPr>
          <p:nvPr>
            <p:ph type="ftr" sz="quarter" idx="15"/>
          </p:nvPr>
        </p:nvSpPr>
        <p:spPr/>
        <p:txBody>
          <a:bodyPr/>
          <a:lstStyle/>
          <a:p>
            <a:pPr lvl="0"/>
            <a:r>
              <a:rPr lang="en-US" noProof="0" dirty="0">
                <a:sym typeface="Arial"/>
              </a:rPr>
              <a:t>©2020 AVEVA Group plc and its subsidiaries. All rights reserved.</a:t>
            </a:r>
            <a:endParaRPr lang="en-GB" noProof="0" dirty="0">
              <a:sym typeface="Arial"/>
            </a:endParaRPr>
          </a:p>
        </p:txBody>
      </p:sp>
      <p:sp>
        <p:nvSpPr>
          <p:cNvPr id="12" name="Freeform 208">
            <a:extLst>
              <a:ext uri="{FF2B5EF4-FFF2-40B4-BE49-F238E27FC236}">
                <a16:creationId xmlns:a16="http://schemas.microsoft.com/office/drawing/2014/main" id="{F6AF71F6-0750-46C8-8557-AD2B33346964}"/>
              </a:ext>
            </a:extLst>
          </p:cNvPr>
          <p:cNvSpPr>
            <a:spLocks noChangeAspect="1" noEditPoints="1"/>
          </p:cNvSpPr>
          <p:nvPr/>
        </p:nvSpPr>
        <p:spPr bwMode="auto">
          <a:xfrm>
            <a:off x="9434217" y="2673762"/>
            <a:ext cx="556069" cy="503110"/>
          </a:xfrm>
          <a:custGeom>
            <a:avLst/>
            <a:gdLst>
              <a:gd name="T0" fmla="*/ 159 w 256"/>
              <a:gd name="T1" fmla="*/ 209 h 232"/>
              <a:gd name="T2" fmla="*/ 160 w 256"/>
              <a:gd name="T3" fmla="*/ 189 h 232"/>
              <a:gd name="T4" fmla="*/ 186 w 256"/>
              <a:gd name="T5" fmla="*/ 118 h 232"/>
              <a:gd name="T6" fmla="*/ 128 w 256"/>
              <a:gd name="T7" fmla="*/ 48 h 232"/>
              <a:gd name="T8" fmla="*/ 70 w 256"/>
              <a:gd name="T9" fmla="*/ 118 h 232"/>
              <a:gd name="T10" fmla="*/ 96 w 256"/>
              <a:gd name="T11" fmla="*/ 189 h 232"/>
              <a:gd name="T12" fmla="*/ 97 w 256"/>
              <a:gd name="T13" fmla="*/ 209 h 232"/>
              <a:gd name="T14" fmla="*/ 40 w 256"/>
              <a:gd name="T15" fmla="*/ 229 h 232"/>
              <a:gd name="T16" fmla="*/ 45 w 256"/>
              <a:gd name="T17" fmla="*/ 232 h 232"/>
              <a:gd name="T18" fmla="*/ 105 w 256"/>
              <a:gd name="T19" fmla="*/ 194 h 232"/>
              <a:gd name="T20" fmla="*/ 116 w 256"/>
              <a:gd name="T21" fmla="*/ 193 h 232"/>
              <a:gd name="T22" fmla="*/ 84 w 256"/>
              <a:gd name="T23" fmla="*/ 151 h 232"/>
              <a:gd name="T24" fmla="*/ 78 w 256"/>
              <a:gd name="T25" fmla="*/ 93 h 232"/>
              <a:gd name="T26" fmla="*/ 178 w 256"/>
              <a:gd name="T27" fmla="*/ 93 h 232"/>
              <a:gd name="T28" fmla="*/ 172 w 256"/>
              <a:gd name="T29" fmla="*/ 151 h 232"/>
              <a:gd name="T30" fmla="*/ 140 w 256"/>
              <a:gd name="T31" fmla="*/ 193 h 232"/>
              <a:gd name="T32" fmla="*/ 145 w 256"/>
              <a:gd name="T33" fmla="*/ 196 h 232"/>
              <a:gd name="T34" fmla="*/ 153 w 256"/>
              <a:gd name="T35" fmla="*/ 215 h 232"/>
              <a:gd name="T36" fmla="*/ 212 w 256"/>
              <a:gd name="T37" fmla="*/ 232 h 232"/>
              <a:gd name="T38" fmla="*/ 213 w 256"/>
              <a:gd name="T39" fmla="*/ 224 h 232"/>
              <a:gd name="T40" fmla="*/ 38 w 256"/>
              <a:gd name="T41" fmla="*/ 107 h 232"/>
              <a:gd name="T42" fmla="*/ 21 w 256"/>
              <a:gd name="T43" fmla="*/ 58 h 232"/>
              <a:gd name="T44" fmla="*/ 21 w 256"/>
              <a:gd name="T45" fmla="*/ 36 h 232"/>
              <a:gd name="T46" fmla="*/ 99 w 256"/>
              <a:gd name="T47" fmla="*/ 36 h 232"/>
              <a:gd name="T48" fmla="*/ 104 w 256"/>
              <a:gd name="T49" fmla="*/ 44 h 232"/>
              <a:gd name="T50" fmla="*/ 107 w 256"/>
              <a:gd name="T51" fmla="*/ 35 h 232"/>
              <a:gd name="T52" fmla="*/ 13 w 256"/>
              <a:gd name="T53" fmla="*/ 35 h 232"/>
              <a:gd name="T54" fmla="*/ 13 w 256"/>
              <a:gd name="T55" fmla="*/ 59 h 232"/>
              <a:gd name="T56" fmla="*/ 33 w 256"/>
              <a:gd name="T57" fmla="*/ 113 h 232"/>
              <a:gd name="T58" fmla="*/ 3 w 256"/>
              <a:gd name="T59" fmla="*/ 140 h 232"/>
              <a:gd name="T60" fmla="*/ 4 w 256"/>
              <a:gd name="T61" fmla="*/ 148 h 232"/>
              <a:gd name="T62" fmla="*/ 39 w 256"/>
              <a:gd name="T63" fmla="*/ 133 h 232"/>
              <a:gd name="T64" fmla="*/ 253 w 256"/>
              <a:gd name="T65" fmla="*/ 140 h 232"/>
              <a:gd name="T66" fmla="*/ 223 w 256"/>
              <a:gd name="T67" fmla="*/ 113 h 232"/>
              <a:gd name="T68" fmla="*/ 243 w 256"/>
              <a:gd name="T69" fmla="*/ 59 h 232"/>
              <a:gd name="T70" fmla="*/ 243 w 256"/>
              <a:gd name="T71" fmla="*/ 35 h 232"/>
              <a:gd name="T72" fmla="*/ 149 w 256"/>
              <a:gd name="T73" fmla="*/ 35 h 232"/>
              <a:gd name="T74" fmla="*/ 152 w 256"/>
              <a:gd name="T75" fmla="*/ 44 h 232"/>
              <a:gd name="T76" fmla="*/ 157 w 256"/>
              <a:gd name="T77" fmla="*/ 36 h 232"/>
              <a:gd name="T78" fmla="*/ 235 w 256"/>
              <a:gd name="T79" fmla="*/ 36 h 232"/>
              <a:gd name="T80" fmla="*/ 235 w 256"/>
              <a:gd name="T81" fmla="*/ 58 h 232"/>
              <a:gd name="T82" fmla="*/ 218 w 256"/>
              <a:gd name="T83" fmla="*/ 107 h 232"/>
              <a:gd name="T84" fmla="*/ 217 w 256"/>
              <a:gd name="T85" fmla="*/ 133 h 232"/>
              <a:gd name="T86" fmla="*/ 252 w 256"/>
              <a:gd name="T87" fmla="*/ 148 h 232"/>
              <a:gd name="T88" fmla="*/ 253 w 256"/>
              <a:gd name="T89" fmla="*/ 14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6" h="232">
                <a:moveTo>
                  <a:pt x="213" y="224"/>
                </a:moveTo>
                <a:cubicBezTo>
                  <a:pt x="193" y="221"/>
                  <a:pt x="164" y="214"/>
                  <a:pt x="159" y="209"/>
                </a:cubicBezTo>
                <a:cubicBezTo>
                  <a:pt x="158" y="207"/>
                  <a:pt x="158" y="198"/>
                  <a:pt x="160" y="189"/>
                </a:cubicBezTo>
                <a:cubicBezTo>
                  <a:pt x="160" y="189"/>
                  <a:pt x="160" y="189"/>
                  <a:pt x="160" y="189"/>
                </a:cubicBezTo>
                <a:cubicBezTo>
                  <a:pt x="174" y="176"/>
                  <a:pt x="180" y="154"/>
                  <a:pt x="180" y="153"/>
                </a:cubicBezTo>
                <a:cubicBezTo>
                  <a:pt x="182" y="143"/>
                  <a:pt x="185" y="128"/>
                  <a:pt x="186" y="118"/>
                </a:cubicBezTo>
                <a:cubicBezTo>
                  <a:pt x="187" y="106"/>
                  <a:pt x="187" y="100"/>
                  <a:pt x="186" y="92"/>
                </a:cubicBezTo>
                <a:cubicBezTo>
                  <a:pt x="182" y="66"/>
                  <a:pt x="158" y="48"/>
                  <a:pt x="128" y="48"/>
                </a:cubicBezTo>
                <a:cubicBezTo>
                  <a:pt x="98" y="48"/>
                  <a:pt x="74" y="66"/>
                  <a:pt x="70" y="92"/>
                </a:cubicBezTo>
                <a:cubicBezTo>
                  <a:pt x="69" y="100"/>
                  <a:pt x="69" y="106"/>
                  <a:pt x="70" y="118"/>
                </a:cubicBezTo>
                <a:cubicBezTo>
                  <a:pt x="71" y="128"/>
                  <a:pt x="74" y="143"/>
                  <a:pt x="76" y="153"/>
                </a:cubicBezTo>
                <a:cubicBezTo>
                  <a:pt x="76" y="154"/>
                  <a:pt x="82" y="176"/>
                  <a:pt x="96" y="189"/>
                </a:cubicBezTo>
                <a:cubicBezTo>
                  <a:pt x="96" y="189"/>
                  <a:pt x="96" y="189"/>
                  <a:pt x="96" y="189"/>
                </a:cubicBezTo>
                <a:cubicBezTo>
                  <a:pt x="98" y="198"/>
                  <a:pt x="98" y="207"/>
                  <a:pt x="97" y="209"/>
                </a:cubicBezTo>
                <a:cubicBezTo>
                  <a:pt x="92" y="214"/>
                  <a:pt x="63" y="221"/>
                  <a:pt x="43" y="224"/>
                </a:cubicBezTo>
                <a:cubicBezTo>
                  <a:pt x="41" y="224"/>
                  <a:pt x="40" y="226"/>
                  <a:pt x="40" y="229"/>
                </a:cubicBezTo>
                <a:cubicBezTo>
                  <a:pt x="40" y="231"/>
                  <a:pt x="42" y="232"/>
                  <a:pt x="44" y="232"/>
                </a:cubicBezTo>
                <a:cubicBezTo>
                  <a:pt x="44" y="232"/>
                  <a:pt x="44" y="232"/>
                  <a:pt x="45" y="232"/>
                </a:cubicBezTo>
                <a:cubicBezTo>
                  <a:pt x="53" y="231"/>
                  <a:pt x="94" y="223"/>
                  <a:pt x="103" y="215"/>
                </a:cubicBezTo>
                <a:cubicBezTo>
                  <a:pt x="106" y="211"/>
                  <a:pt x="106" y="202"/>
                  <a:pt x="105" y="194"/>
                </a:cubicBezTo>
                <a:cubicBezTo>
                  <a:pt x="107" y="195"/>
                  <a:pt x="109" y="196"/>
                  <a:pt x="111" y="196"/>
                </a:cubicBezTo>
                <a:cubicBezTo>
                  <a:pt x="114" y="196"/>
                  <a:pt x="116" y="195"/>
                  <a:pt x="116" y="193"/>
                </a:cubicBezTo>
                <a:cubicBezTo>
                  <a:pt x="116" y="190"/>
                  <a:pt x="115" y="188"/>
                  <a:pt x="113" y="188"/>
                </a:cubicBezTo>
                <a:cubicBezTo>
                  <a:pt x="92" y="185"/>
                  <a:pt x="84" y="151"/>
                  <a:pt x="84" y="151"/>
                </a:cubicBezTo>
                <a:cubicBezTo>
                  <a:pt x="82" y="142"/>
                  <a:pt x="79" y="126"/>
                  <a:pt x="78" y="117"/>
                </a:cubicBezTo>
                <a:cubicBezTo>
                  <a:pt x="77" y="106"/>
                  <a:pt x="77" y="100"/>
                  <a:pt x="78" y="93"/>
                </a:cubicBezTo>
                <a:cubicBezTo>
                  <a:pt x="81" y="71"/>
                  <a:pt x="102" y="56"/>
                  <a:pt x="128" y="56"/>
                </a:cubicBezTo>
                <a:cubicBezTo>
                  <a:pt x="154" y="56"/>
                  <a:pt x="175" y="71"/>
                  <a:pt x="178" y="93"/>
                </a:cubicBezTo>
                <a:cubicBezTo>
                  <a:pt x="179" y="100"/>
                  <a:pt x="179" y="106"/>
                  <a:pt x="178" y="117"/>
                </a:cubicBezTo>
                <a:cubicBezTo>
                  <a:pt x="177" y="126"/>
                  <a:pt x="174" y="142"/>
                  <a:pt x="172" y="151"/>
                </a:cubicBezTo>
                <a:cubicBezTo>
                  <a:pt x="172" y="151"/>
                  <a:pt x="164" y="185"/>
                  <a:pt x="143" y="188"/>
                </a:cubicBezTo>
                <a:cubicBezTo>
                  <a:pt x="141" y="188"/>
                  <a:pt x="140" y="190"/>
                  <a:pt x="140" y="193"/>
                </a:cubicBezTo>
                <a:cubicBezTo>
                  <a:pt x="140" y="195"/>
                  <a:pt x="142" y="196"/>
                  <a:pt x="144" y="196"/>
                </a:cubicBezTo>
                <a:cubicBezTo>
                  <a:pt x="144" y="196"/>
                  <a:pt x="144" y="196"/>
                  <a:pt x="145" y="196"/>
                </a:cubicBezTo>
                <a:cubicBezTo>
                  <a:pt x="147" y="196"/>
                  <a:pt x="149" y="195"/>
                  <a:pt x="151" y="194"/>
                </a:cubicBezTo>
                <a:cubicBezTo>
                  <a:pt x="150" y="202"/>
                  <a:pt x="150" y="211"/>
                  <a:pt x="153" y="215"/>
                </a:cubicBezTo>
                <a:cubicBezTo>
                  <a:pt x="162" y="223"/>
                  <a:pt x="203" y="231"/>
                  <a:pt x="211" y="232"/>
                </a:cubicBezTo>
                <a:cubicBezTo>
                  <a:pt x="212" y="232"/>
                  <a:pt x="212" y="232"/>
                  <a:pt x="212" y="232"/>
                </a:cubicBezTo>
                <a:cubicBezTo>
                  <a:pt x="214" y="232"/>
                  <a:pt x="216" y="231"/>
                  <a:pt x="216" y="229"/>
                </a:cubicBezTo>
                <a:cubicBezTo>
                  <a:pt x="216" y="226"/>
                  <a:pt x="215" y="224"/>
                  <a:pt x="213" y="224"/>
                </a:cubicBezTo>
                <a:close/>
                <a:moveTo>
                  <a:pt x="40" y="110"/>
                </a:moveTo>
                <a:cubicBezTo>
                  <a:pt x="40" y="109"/>
                  <a:pt x="39" y="108"/>
                  <a:pt x="38" y="107"/>
                </a:cubicBezTo>
                <a:cubicBezTo>
                  <a:pt x="32" y="104"/>
                  <a:pt x="26" y="91"/>
                  <a:pt x="24" y="82"/>
                </a:cubicBezTo>
                <a:cubicBezTo>
                  <a:pt x="23" y="76"/>
                  <a:pt x="22" y="65"/>
                  <a:pt x="21" y="58"/>
                </a:cubicBezTo>
                <a:cubicBezTo>
                  <a:pt x="21" y="55"/>
                  <a:pt x="21" y="55"/>
                  <a:pt x="21" y="55"/>
                </a:cubicBezTo>
                <a:cubicBezTo>
                  <a:pt x="20" y="46"/>
                  <a:pt x="20" y="42"/>
                  <a:pt x="21" y="36"/>
                </a:cubicBezTo>
                <a:cubicBezTo>
                  <a:pt x="23" y="20"/>
                  <a:pt x="40" y="8"/>
                  <a:pt x="60" y="8"/>
                </a:cubicBezTo>
                <a:cubicBezTo>
                  <a:pt x="80" y="8"/>
                  <a:pt x="97" y="20"/>
                  <a:pt x="99" y="36"/>
                </a:cubicBezTo>
                <a:cubicBezTo>
                  <a:pt x="100" y="38"/>
                  <a:pt x="100" y="39"/>
                  <a:pt x="100" y="40"/>
                </a:cubicBezTo>
                <a:cubicBezTo>
                  <a:pt x="100" y="43"/>
                  <a:pt x="102" y="44"/>
                  <a:pt x="104" y="44"/>
                </a:cubicBezTo>
                <a:cubicBezTo>
                  <a:pt x="106" y="44"/>
                  <a:pt x="108" y="42"/>
                  <a:pt x="108" y="40"/>
                </a:cubicBezTo>
                <a:cubicBezTo>
                  <a:pt x="108" y="38"/>
                  <a:pt x="108" y="37"/>
                  <a:pt x="107" y="35"/>
                </a:cubicBezTo>
                <a:cubicBezTo>
                  <a:pt x="105" y="15"/>
                  <a:pt x="84" y="0"/>
                  <a:pt x="60" y="0"/>
                </a:cubicBezTo>
                <a:cubicBezTo>
                  <a:pt x="36" y="0"/>
                  <a:pt x="15" y="15"/>
                  <a:pt x="13" y="35"/>
                </a:cubicBezTo>
                <a:cubicBezTo>
                  <a:pt x="12" y="41"/>
                  <a:pt x="11" y="47"/>
                  <a:pt x="13" y="56"/>
                </a:cubicBezTo>
                <a:cubicBezTo>
                  <a:pt x="13" y="59"/>
                  <a:pt x="13" y="59"/>
                  <a:pt x="13" y="59"/>
                </a:cubicBezTo>
                <a:cubicBezTo>
                  <a:pt x="14" y="66"/>
                  <a:pt x="15" y="77"/>
                  <a:pt x="17" y="84"/>
                </a:cubicBezTo>
                <a:cubicBezTo>
                  <a:pt x="18" y="92"/>
                  <a:pt x="24" y="107"/>
                  <a:pt x="33" y="113"/>
                </a:cubicBezTo>
                <a:cubicBezTo>
                  <a:pt x="34" y="120"/>
                  <a:pt x="34" y="126"/>
                  <a:pt x="33" y="128"/>
                </a:cubicBezTo>
                <a:cubicBezTo>
                  <a:pt x="29" y="133"/>
                  <a:pt x="13" y="138"/>
                  <a:pt x="3" y="140"/>
                </a:cubicBezTo>
                <a:cubicBezTo>
                  <a:pt x="1" y="141"/>
                  <a:pt x="0" y="143"/>
                  <a:pt x="0" y="145"/>
                </a:cubicBezTo>
                <a:cubicBezTo>
                  <a:pt x="1" y="147"/>
                  <a:pt x="2" y="148"/>
                  <a:pt x="4" y="148"/>
                </a:cubicBezTo>
                <a:cubicBezTo>
                  <a:pt x="4" y="148"/>
                  <a:pt x="5" y="148"/>
                  <a:pt x="5" y="148"/>
                </a:cubicBezTo>
                <a:cubicBezTo>
                  <a:pt x="8" y="147"/>
                  <a:pt x="32" y="141"/>
                  <a:pt x="39" y="133"/>
                </a:cubicBezTo>
                <a:cubicBezTo>
                  <a:pt x="44" y="128"/>
                  <a:pt x="41" y="115"/>
                  <a:pt x="40" y="110"/>
                </a:cubicBezTo>
                <a:close/>
                <a:moveTo>
                  <a:pt x="253" y="140"/>
                </a:moveTo>
                <a:cubicBezTo>
                  <a:pt x="243" y="138"/>
                  <a:pt x="227" y="133"/>
                  <a:pt x="223" y="128"/>
                </a:cubicBezTo>
                <a:cubicBezTo>
                  <a:pt x="222" y="126"/>
                  <a:pt x="222" y="120"/>
                  <a:pt x="223" y="113"/>
                </a:cubicBezTo>
                <a:cubicBezTo>
                  <a:pt x="232" y="107"/>
                  <a:pt x="238" y="92"/>
                  <a:pt x="239" y="84"/>
                </a:cubicBezTo>
                <a:cubicBezTo>
                  <a:pt x="241" y="77"/>
                  <a:pt x="242" y="66"/>
                  <a:pt x="243" y="59"/>
                </a:cubicBezTo>
                <a:cubicBezTo>
                  <a:pt x="243" y="56"/>
                  <a:pt x="243" y="56"/>
                  <a:pt x="243" y="56"/>
                </a:cubicBezTo>
                <a:cubicBezTo>
                  <a:pt x="245" y="47"/>
                  <a:pt x="244" y="41"/>
                  <a:pt x="243" y="35"/>
                </a:cubicBezTo>
                <a:cubicBezTo>
                  <a:pt x="241" y="15"/>
                  <a:pt x="220" y="0"/>
                  <a:pt x="196" y="0"/>
                </a:cubicBezTo>
                <a:cubicBezTo>
                  <a:pt x="172" y="0"/>
                  <a:pt x="151" y="15"/>
                  <a:pt x="149" y="35"/>
                </a:cubicBezTo>
                <a:cubicBezTo>
                  <a:pt x="148" y="37"/>
                  <a:pt x="148" y="38"/>
                  <a:pt x="148" y="40"/>
                </a:cubicBezTo>
                <a:cubicBezTo>
                  <a:pt x="148" y="42"/>
                  <a:pt x="150" y="44"/>
                  <a:pt x="152" y="44"/>
                </a:cubicBezTo>
                <a:cubicBezTo>
                  <a:pt x="154" y="44"/>
                  <a:pt x="156" y="43"/>
                  <a:pt x="156" y="40"/>
                </a:cubicBezTo>
                <a:cubicBezTo>
                  <a:pt x="156" y="39"/>
                  <a:pt x="156" y="38"/>
                  <a:pt x="157" y="36"/>
                </a:cubicBezTo>
                <a:cubicBezTo>
                  <a:pt x="159" y="20"/>
                  <a:pt x="176" y="8"/>
                  <a:pt x="196" y="8"/>
                </a:cubicBezTo>
                <a:cubicBezTo>
                  <a:pt x="216" y="8"/>
                  <a:pt x="233" y="20"/>
                  <a:pt x="235" y="36"/>
                </a:cubicBezTo>
                <a:cubicBezTo>
                  <a:pt x="236" y="42"/>
                  <a:pt x="236" y="46"/>
                  <a:pt x="235" y="55"/>
                </a:cubicBezTo>
                <a:cubicBezTo>
                  <a:pt x="235" y="58"/>
                  <a:pt x="235" y="58"/>
                  <a:pt x="235" y="58"/>
                </a:cubicBezTo>
                <a:cubicBezTo>
                  <a:pt x="234" y="65"/>
                  <a:pt x="233" y="76"/>
                  <a:pt x="232" y="82"/>
                </a:cubicBezTo>
                <a:cubicBezTo>
                  <a:pt x="230" y="91"/>
                  <a:pt x="224" y="104"/>
                  <a:pt x="218" y="107"/>
                </a:cubicBezTo>
                <a:cubicBezTo>
                  <a:pt x="217" y="108"/>
                  <a:pt x="216" y="109"/>
                  <a:pt x="216" y="110"/>
                </a:cubicBezTo>
                <a:cubicBezTo>
                  <a:pt x="215" y="115"/>
                  <a:pt x="212" y="128"/>
                  <a:pt x="217" y="133"/>
                </a:cubicBezTo>
                <a:cubicBezTo>
                  <a:pt x="224" y="141"/>
                  <a:pt x="248" y="147"/>
                  <a:pt x="251" y="148"/>
                </a:cubicBezTo>
                <a:cubicBezTo>
                  <a:pt x="251" y="148"/>
                  <a:pt x="252" y="148"/>
                  <a:pt x="252" y="148"/>
                </a:cubicBezTo>
                <a:cubicBezTo>
                  <a:pt x="254" y="148"/>
                  <a:pt x="255" y="147"/>
                  <a:pt x="256" y="145"/>
                </a:cubicBezTo>
                <a:cubicBezTo>
                  <a:pt x="256" y="143"/>
                  <a:pt x="255" y="141"/>
                  <a:pt x="253" y="14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lumMod val="50000"/>
                </a:srgbClr>
              </a:solidFill>
              <a:effectLst/>
              <a:uLnTx/>
              <a:uFillTx/>
              <a:latin typeface="Arial"/>
              <a:cs typeface="Arial"/>
              <a:sym typeface="Arial"/>
            </a:endParaRPr>
          </a:p>
        </p:txBody>
      </p:sp>
      <p:sp>
        <p:nvSpPr>
          <p:cNvPr id="13" name="Freeform 204">
            <a:extLst>
              <a:ext uri="{FF2B5EF4-FFF2-40B4-BE49-F238E27FC236}">
                <a16:creationId xmlns:a16="http://schemas.microsoft.com/office/drawing/2014/main" id="{4F9EF618-80A1-4879-8DD7-745728DDEDB5}"/>
              </a:ext>
            </a:extLst>
          </p:cNvPr>
          <p:cNvSpPr>
            <a:spLocks noChangeAspect="1" noEditPoints="1"/>
          </p:cNvSpPr>
          <p:nvPr/>
        </p:nvSpPr>
        <p:spPr bwMode="auto">
          <a:xfrm>
            <a:off x="10743759" y="2647283"/>
            <a:ext cx="560482" cy="556069"/>
          </a:xfrm>
          <a:custGeom>
            <a:avLst/>
            <a:gdLst>
              <a:gd name="T0" fmla="*/ 229 w 258"/>
              <a:gd name="T1" fmla="*/ 154 h 256"/>
              <a:gd name="T2" fmla="*/ 177 w 258"/>
              <a:gd name="T3" fmla="*/ 168 h 256"/>
              <a:gd name="T4" fmla="*/ 94 w 258"/>
              <a:gd name="T5" fmla="*/ 148 h 256"/>
              <a:gd name="T6" fmla="*/ 35 w 258"/>
              <a:gd name="T7" fmla="*/ 177 h 256"/>
              <a:gd name="T8" fmla="*/ 32 w 258"/>
              <a:gd name="T9" fmla="*/ 174 h 256"/>
              <a:gd name="T10" fmla="*/ 3 w 258"/>
              <a:gd name="T11" fmla="*/ 184 h 256"/>
              <a:gd name="T12" fmla="*/ 7 w 258"/>
              <a:gd name="T13" fmla="*/ 192 h 256"/>
              <a:gd name="T14" fmla="*/ 63 w 258"/>
              <a:gd name="T15" fmla="*/ 238 h 256"/>
              <a:gd name="T16" fmla="*/ 41 w 258"/>
              <a:gd name="T17" fmla="*/ 254 h 256"/>
              <a:gd name="T18" fmla="*/ 47 w 258"/>
              <a:gd name="T19" fmla="*/ 256 h 256"/>
              <a:gd name="T20" fmla="*/ 73 w 258"/>
              <a:gd name="T21" fmla="*/ 241 h 256"/>
              <a:gd name="T22" fmla="*/ 70 w 258"/>
              <a:gd name="T23" fmla="*/ 235 h 256"/>
              <a:gd name="T24" fmla="*/ 94 w 258"/>
              <a:gd name="T25" fmla="*/ 224 h 256"/>
              <a:gd name="T26" fmla="*/ 174 w 258"/>
              <a:gd name="T27" fmla="*/ 221 h 256"/>
              <a:gd name="T28" fmla="*/ 255 w 258"/>
              <a:gd name="T29" fmla="*/ 180 h 256"/>
              <a:gd name="T30" fmla="*/ 242 w 258"/>
              <a:gd name="T31" fmla="*/ 183 h 256"/>
              <a:gd name="T32" fmla="*/ 157 w 258"/>
              <a:gd name="T33" fmla="*/ 216 h 256"/>
              <a:gd name="T34" fmla="*/ 80 w 258"/>
              <a:gd name="T35" fmla="*/ 220 h 256"/>
              <a:gd name="T36" fmla="*/ 38 w 258"/>
              <a:gd name="T37" fmla="*/ 184 h 256"/>
              <a:gd name="T38" fmla="*/ 80 w 258"/>
              <a:gd name="T39" fmla="*/ 160 h 256"/>
              <a:gd name="T40" fmla="*/ 157 w 258"/>
              <a:gd name="T41" fmla="*/ 156 h 256"/>
              <a:gd name="T42" fmla="*/ 157 w 258"/>
              <a:gd name="T43" fmla="*/ 180 h 256"/>
              <a:gd name="T44" fmla="*/ 105 w 258"/>
              <a:gd name="T45" fmla="*/ 184 h 256"/>
              <a:gd name="T46" fmla="*/ 157 w 258"/>
              <a:gd name="T47" fmla="*/ 188 h 256"/>
              <a:gd name="T48" fmla="*/ 162 w 258"/>
              <a:gd name="T49" fmla="*/ 188 h 256"/>
              <a:gd name="T50" fmla="*/ 248 w 258"/>
              <a:gd name="T51" fmla="*/ 168 h 256"/>
              <a:gd name="T52" fmla="*/ 119 w 258"/>
              <a:gd name="T53" fmla="*/ 89 h 256"/>
              <a:gd name="T54" fmla="*/ 131 w 258"/>
              <a:gd name="T55" fmla="*/ 85 h 256"/>
              <a:gd name="T56" fmla="*/ 86 w 258"/>
              <a:gd name="T57" fmla="*/ 69 h 256"/>
              <a:gd name="T58" fmla="*/ 96 w 258"/>
              <a:gd name="T59" fmla="*/ 20 h 256"/>
              <a:gd name="T60" fmla="*/ 119 w 258"/>
              <a:gd name="T61" fmla="*/ 48 h 256"/>
              <a:gd name="T62" fmla="*/ 115 w 258"/>
              <a:gd name="T63" fmla="*/ 56 h 256"/>
              <a:gd name="T64" fmla="*/ 133 w 258"/>
              <a:gd name="T65" fmla="*/ 124 h 256"/>
              <a:gd name="T66" fmla="*/ 107 w 258"/>
              <a:gd name="T67" fmla="*/ 131 h 256"/>
              <a:gd name="T68" fmla="*/ 111 w 258"/>
              <a:gd name="T69" fmla="*/ 137 h 256"/>
              <a:gd name="T70" fmla="*/ 134 w 258"/>
              <a:gd name="T71" fmla="*/ 132 h 256"/>
              <a:gd name="T72" fmla="*/ 165 w 258"/>
              <a:gd name="T73" fmla="*/ 116 h 256"/>
              <a:gd name="T74" fmla="*/ 195 w 258"/>
              <a:gd name="T75" fmla="*/ 132 h 256"/>
              <a:gd name="T76" fmla="*/ 197 w 258"/>
              <a:gd name="T77" fmla="*/ 132 h 256"/>
              <a:gd name="T78" fmla="*/ 224 w 258"/>
              <a:gd name="T79" fmla="*/ 144 h 256"/>
              <a:gd name="T80" fmla="*/ 227 w 258"/>
              <a:gd name="T81" fmla="*/ 137 h 256"/>
              <a:gd name="T82" fmla="*/ 197 w 258"/>
              <a:gd name="T83" fmla="*/ 124 h 256"/>
              <a:gd name="T84" fmla="*/ 165 w 258"/>
              <a:gd name="T85" fmla="*/ 108 h 256"/>
              <a:gd name="T86" fmla="*/ 153 w 258"/>
              <a:gd name="T87" fmla="*/ 76 h 256"/>
              <a:gd name="T88" fmla="*/ 72 w 258"/>
              <a:gd name="T89" fmla="*/ 2 h 256"/>
              <a:gd name="T90" fmla="*/ 65 w 258"/>
              <a:gd name="T91" fmla="*/ 4 h 256"/>
              <a:gd name="T92" fmla="*/ 80 w 258"/>
              <a:gd name="T93" fmla="*/ 75 h 256"/>
              <a:gd name="T94" fmla="*/ 176 w 258"/>
              <a:gd name="T95" fmla="*/ 88 h 256"/>
              <a:gd name="T96" fmla="*/ 217 w 258"/>
              <a:gd name="T97" fmla="*/ 81 h 256"/>
              <a:gd name="T98" fmla="*/ 236 w 258"/>
              <a:gd name="T99" fmla="*/ 28 h 256"/>
              <a:gd name="T100" fmla="*/ 179 w 258"/>
              <a:gd name="T101" fmla="*/ 49 h 256"/>
              <a:gd name="T102" fmla="*/ 176 w 258"/>
              <a:gd name="T103" fmla="*/ 88 h 256"/>
              <a:gd name="T104" fmla="*/ 229 w 258"/>
              <a:gd name="T105" fmla="*/ 35 h 256"/>
              <a:gd name="T106" fmla="*/ 180 w 258"/>
              <a:gd name="T107" fmla="*/ 81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8" h="256">
                <a:moveTo>
                  <a:pt x="255" y="164"/>
                </a:moveTo>
                <a:cubicBezTo>
                  <a:pt x="251" y="154"/>
                  <a:pt x="240" y="149"/>
                  <a:pt x="229" y="154"/>
                </a:cubicBezTo>
                <a:cubicBezTo>
                  <a:pt x="176" y="174"/>
                  <a:pt x="176" y="174"/>
                  <a:pt x="176" y="174"/>
                </a:cubicBezTo>
                <a:cubicBezTo>
                  <a:pt x="177" y="172"/>
                  <a:pt x="177" y="170"/>
                  <a:pt x="177" y="168"/>
                </a:cubicBezTo>
                <a:cubicBezTo>
                  <a:pt x="177" y="157"/>
                  <a:pt x="168" y="148"/>
                  <a:pt x="157" y="148"/>
                </a:cubicBezTo>
                <a:cubicBezTo>
                  <a:pt x="94" y="148"/>
                  <a:pt x="94" y="148"/>
                  <a:pt x="94" y="148"/>
                </a:cubicBezTo>
                <a:cubicBezTo>
                  <a:pt x="87" y="148"/>
                  <a:pt x="81" y="150"/>
                  <a:pt x="76" y="153"/>
                </a:cubicBezTo>
                <a:cubicBezTo>
                  <a:pt x="35" y="177"/>
                  <a:pt x="35" y="177"/>
                  <a:pt x="35" y="177"/>
                </a:cubicBezTo>
                <a:cubicBezTo>
                  <a:pt x="35" y="177"/>
                  <a:pt x="35" y="177"/>
                  <a:pt x="34" y="177"/>
                </a:cubicBezTo>
                <a:cubicBezTo>
                  <a:pt x="32" y="174"/>
                  <a:pt x="32" y="174"/>
                  <a:pt x="32" y="174"/>
                </a:cubicBezTo>
                <a:cubicBezTo>
                  <a:pt x="31" y="172"/>
                  <a:pt x="29" y="172"/>
                  <a:pt x="27" y="172"/>
                </a:cubicBezTo>
                <a:cubicBezTo>
                  <a:pt x="3" y="184"/>
                  <a:pt x="3" y="184"/>
                  <a:pt x="3" y="184"/>
                </a:cubicBezTo>
                <a:cubicBezTo>
                  <a:pt x="1" y="185"/>
                  <a:pt x="0" y="188"/>
                  <a:pt x="1" y="190"/>
                </a:cubicBezTo>
                <a:cubicBezTo>
                  <a:pt x="2" y="192"/>
                  <a:pt x="5" y="193"/>
                  <a:pt x="7" y="192"/>
                </a:cubicBezTo>
                <a:cubicBezTo>
                  <a:pt x="28" y="181"/>
                  <a:pt x="28" y="181"/>
                  <a:pt x="28" y="181"/>
                </a:cubicBezTo>
                <a:cubicBezTo>
                  <a:pt x="63" y="238"/>
                  <a:pt x="63" y="238"/>
                  <a:pt x="63" y="238"/>
                </a:cubicBezTo>
                <a:cubicBezTo>
                  <a:pt x="43" y="248"/>
                  <a:pt x="43" y="248"/>
                  <a:pt x="43" y="248"/>
                </a:cubicBezTo>
                <a:cubicBezTo>
                  <a:pt x="41" y="249"/>
                  <a:pt x="40" y="252"/>
                  <a:pt x="41" y="254"/>
                </a:cubicBezTo>
                <a:cubicBezTo>
                  <a:pt x="42" y="255"/>
                  <a:pt x="44" y="256"/>
                  <a:pt x="45" y="256"/>
                </a:cubicBezTo>
                <a:cubicBezTo>
                  <a:pt x="46" y="256"/>
                  <a:pt x="46" y="256"/>
                  <a:pt x="47" y="256"/>
                </a:cubicBezTo>
                <a:cubicBezTo>
                  <a:pt x="71" y="244"/>
                  <a:pt x="71" y="244"/>
                  <a:pt x="71" y="244"/>
                </a:cubicBezTo>
                <a:cubicBezTo>
                  <a:pt x="72" y="243"/>
                  <a:pt x="73" y="242"/>
                  <a:pt x="73" y="241"/>
                </a:cubicBezTo>
                <a:cubicBezTo>
                  <a:pt x="73" y="240"/>
                  <a:pt x="73" y="239"/>
                  <a:pt x="72" y="238"/>
                </a:cubicBezTo>
                <a:cubicBezTo>
                  <a:pt x="70" y="235"/>
                  <a:pt x="70" y="235"/>
                  <a:pt x="70" y="235"/>
                </a:cubicBezTo>
                <a:cubicBezTo>
                  <a:pt x="84" y="227"/>
                  <a:pt x="84" y="227"/>
                  <a:pt x="84" y="227"/>
                </a:cubicBezTo>
                <a:cubicBezTo>
                  <a:pt x="87" y="225"/>
                  <a:pt x="90" y="224"/>
                  <a:pt x="94" y="224"/>
                </a:cubicBezTo>
                <a:cubicBezTo>
                  <a:pt x="157" y="224"/>
                  <a:pt x="157" y="224"/>
                  <a:pt x="157" y="224"/>
                </a:cubicBezTo>
                <a:cubicBezTo>
                  <a:pt x="163" y="224"/>
                  <a:pt x="169" y="223"/>
                  <a:pt x="174" y="221"/>
                </a:cubicBezTo>
                <a:cubicBezTo>
                  <a:pt x="245" y="191"/>
                  <a:pt x="245" y="191"/>
                  <a:pt x="245" y="191"/>
                </a:cubicBezTo>
                <a:cubicBezTo>
                  <a:pt x="250" y="189"/>
                  <a:pt x="253" y="185"/>
                  <a:pt x="255" y="180"/>
                </a:cubicBezTo>
                <a:cubicBezTo>
                  <a:pt x="258" y="175"/>
                  <a:pt x="258" y="169"/>
                  <a:pt x="255" y="164"/>
                </a:cubicBezTo>
                <a:close/>
                <a:moveTo>
                  <a:pt x="242" y="183"/>
                </a:moveTo>
                <a:cubicBezTo>
                  <a:pt x="171" y="213"/>
                  <a:pt x="171" y="213"/>
                  <a:pt x="171" y="213"/>
                </a:cubicBezTo>
                <a:cubicBezTo>
                  <a:pt x="166" y="215"/>
                  <a:pt x="162" y="216"/>
                  <a:pt x="157" y="216"/>
                </a:cubicBezTo>
                <a:cubicBezTo>
                  <a:pt x="94" y="216"/>
                  <a:pt x="94" y="216"/>
                  <a:pt x="94" y="216"/>
                </a:cubicBezTo>
                <a:cubicBezTo>
                  <a:pt x="89" y="216"/>
                  <a:pt x="84" y="217"/>
                  <a:pt x="80" y="220"/>
                </a:cubicBezTo>
                <a:cubicBezTo>
                  <a:pt x="66" y="228"/>
                  <a:pt x="66" y="228"/>
                  <a:pt x="66" y="228"/>
                </a:cubicBezTo>
                <a:cubicBezTo>
                  <a:pt x="38" y="184"/>
                  <a:pt x="38" y="184"/>
                  <a:pt x="38" y="184"/>
                </a:cubicBezTo>
                <a:cubicBezTo>
                  <a:pt x="39" y="184"/>
                  <a:pt x="39" y="184"/>
                  <a:pt x="39" y="183"/>
                </a:cubicBezTo>
                <a:cubicBezTo>
                  <a:pt x="80" y="160"/>
                  <a:pt x="80" y="160"/>
                  <a:pt x="80" y="160"/>
                </a:cubicBezTo>
                <a:cubicBezTo>
                  <a:pt x="84" y="157"/>
                  <a:pt x="89" y="156"/>
                  <a:pt x="94" y="156"/>
                </a:cubicBezTo>
                <a:cubicBezTo>
                  <a:pt x="157" y="156"/>
                  <a:pt x="157" y="156"/>
                  <a:pt x="157" y="156"/>
                </a:cubicBezTo>
                <a:cubicBezTo>
                  <a:pt x="164" y="156"/>
                  <a:pt x="169" y="161"/>
                  <a:pt x="169" y="168"/>
                </a:cubicBezTo>
                <a:cubicBezTo>
                  <a:pt x="169" y="175"/>
                  <a:pt x="164" y="180"/>
                  <a:pt x="157" y="180"/>
                </a:cubicBezTo>
                <a:cubicBezTo>
                  <a:pt x="109" y="180"/>
                  <a:pt x="109" y="180"/>
                  <a:pt x="109" y="180"/>
                </a:cubicBezTo>
                <a:cubicBezTo>
                  <a:pt x="107" y="180"/>
                  <a:pt x="105" y="182"/>
                  <a:pt x="105" y="184"/>
                </a:cubicBezTo>
                <a:cubicBezTo>
                  <a:pt x="105" y="186"/>
                  <a:pt x="107" y="188"/>
                  <a:pt x="109" y="188"/>
                </a:cubicBezTo>
                <a:cubicBezTo>
                  <a:pt x="157" y="188"/>
                  <a:pt x="157" y="188"/>
                  <a:pt x="157" y="188"/>
                </a:cubicBezTo>
                <a:cubicBezTo>
                  <a:pt x="158" y="188"/>
                  <a:pt x="159" y="188"/>
                  <a:pt x="160" y="188"/>
                </a:cubicBezTo>
                <a:cubicBezTo>
                  <a:pt x="161" y="188"/>
                  <a:pt x="161" y="188"/>
                  <a:pt x="162" y="188"/>
                </a:cubicBezTo>
                <a:cubicBezTo>
                  <a:pt x="232" y="161"/>
                  <a:pt x="232" y="161"/>
                  <a:pt x="232" y="161"/>
                </a:cubicBezTo>
                <a:cubicBezTo>
                  <a:pt x="239" y="158"/>
                  <a:pt x="246" y="161"/>
                  <a:pt x="248" y="168"/>
                </a:cubicBezTo>
                <a:cubicBezTo>
                  <a:pt x="251" y="174"/>
                  <a:pt x="248" y="181"/>
                  <a:pt x="242" y="183"/>
                </a:cubicBezTo>
                <a:close/>
                <a:moveTo>
                  <a:pt x="119" y="89"/>
                </a:moveTo>
                <a:cubicBezTo>
                  <a:pt x="122" y="89"/>
                  <a:pt x="125" y="89"/>
                  <a:pt x="128" y="89"/>
                </a:cubicBezTo>
                <a:cubicBezTo>
                  <a:pt x="130" y="89"/>
                  <a:pt x="132" y="87"/>
                  <a:pt x="131" y="85"/>
                </a:cubicBezTo>
                <a:cubicBezTo>
                  <a:pt x="131" y="82"/>
                  <a:pt x="129" y="81"/>
                  <a:pt x="127" y="81"/>
                </a:cubicBezTo>
                <a:cubicBezTo>
                  <a:pt x="109" y="83"/>
                  <a:pt x="95" y="79"/>
                  <a:pt x="86" y="69"/>
                </a:cubicBezTo>
                <a:cubicBezTo>
                  <a:pt x="78" y="61"/>
                  <a:pt x="69" y="45"/>
                  <a:pt x="72" y="12"/>
                </a:cubicBezTo>
                <a:cubicBezTo>
                  <a:pt x="78" y="16"/>
                  <a:pt x="87" y="18"/>
                  <a:pt x="96" y="20"/>
                </a:cubicBezTo>
                <a:cubicBezTo>
                  <a:pt x="118" y="26"/>
                  <a:pt x="143" y="33"/>
                  <a:pt x="145" y="67"/>
                </a:cubicBezTo>
                <a:cubicBezTo>
                  <a:pt x="133" y="55"/>
                  <a:pt x="120" y="49"/>
                  <a:pt x="119" y="48"/>
                </a:cubicBezTo>
                <a:cubicBezTo>
                  <a:pt x="117" y="47"/>
                  <a:pt x="114" y="48"/>
                  <a:pt x="113" y="50"/>
                </a:cubicBezTo>
                <a:cubicBezTo>
                  <a:pt x="112" y="52"/>
                  <a:pt x="113" y="55"/>
                  <a:pt x="115" y="56"/>
                </a:cubicBezTo>
                <a:cubicBezTo>
                  <a:pt x="116" y="56"/>
                  <a:pt x="155" y="74"/>
                  <a:pt x="157" y="109"/>
                </a:cubicBezTo>
                <a:cubicBezTo>
                  <a:pt x="147" y="111"/>
                  <a:pt x="139" y="116"/>
                  <a:pt x="133" y="124"/>
                </a:cubicBezTo>
                <a:cubicBezTo>
                  <a:pt x="131" y="124"/>
                  <a:pt x="130" y="124"/>
                  <a:pt x="129" y="124"/>
                </a:cubicBezTo>
                <a:cubicBezTo>
                  <a:pt x="121" y="124"/>
                  <a:pt x="113" y="126"/>
                  <a:pt x="107" y="131"/>
                </a:cubicBezTo>
                <a:cubicBezTo>
                  <a:pt x="105" y="132"/>
                  <a:pt x="104" y="135"/>
                  <a:pt x="106" y="136"/>
                </a:cubicBezTo>
                <a:cubicBezTo>
                  <a:pt x="107" y="138"/>
                  <a:pt x="109" y="139"/>
                  <a:pt x="111" y="137"/>
                </a:cubicBezTo>
                <a:cubicBezTo>
                  <a:pt x="116" y="134"/>
                  <a:pt x="123" y="132"/>
                  <a:pt x="129" y="132"/>
                </a:cubicBezTo>
                <a:cubicBezTo>
                  <a:pt x="131" y="132"/>
                  <a:pt x="132" y="132"/>
                  <a:pt x="134" y="132"/>
                </a:cubicBezTo>
                <a:cubicBezTo>
                  <a:pt x="136" y="133"/>
                  <a:pt x="137" y="132"/>
                  <a:pt x="138" y="131"/>
                </a:cubicBezTo>
                <a:cubicBezTo>
                  <a:pt x="144" y="122"/>
                  <a:pt x="154" y="116"/>
                  <a:pt x="165" y="116"/>
                </a:cubicBezTo>
                <a:cubicBezTo>
                  <a:pt x="176" y="116"/>
                  <a:pt x="186" y="121"/>
                  <a:pt x="192" y="130"/>
                </a:cubicBezTo>
                <a:cubicBezTo>
                  <a:pt x="192" y="132"/>
                  <a:pt x="194" y="132"/>
                  <a:pt x="195" y="132"/>
                </a:cubicBezTo>
                <a:cubicBezTo>
                  <a:pt x="196" y="132"/>
                  <a:pt x="196" y="132"/>
                  <a:pt x="196" y="132"/>
                </a:cubicBezTo>
                <a:cubicBezTo>
                  <a:pt x="196" y="132"/>
                  <a:pt x="197" y="132"/>
                  <a:pt x="197" y="132"/>
                </a:cubicBezTo>
                <a:cubicBezTo>
                  <a:pt x="206" y="132"/>
                  <a:pt x="215" y="136"/>
                  <a:pt x="221" y="143"/>
                </a:cubicBezTo>
                <a:cubicBezTo>
                  <a:pt x="222" y="144"/>
                  <a:pt x="223" y="144"/>
                  <a:pt x="224" y="144"/>
                </a:cubicBezTo>
                <a:cubicBezTo>
                  <a:pt x="225" y="144"/>
                  <a:pt x="226" y="144"/>
                  <a:pt x="226" y="143"/>
                </a:cubicBezTo>
                <a:cubicBezTo>
                  <a:pt x="228" y="142"/>
                  <a:pt x="228" y="139"/>
                  <a:pt x="227" y="137"/>
                </a:cubicBezTo>
                <a:cubicBezTo>
                  <a:pt x="219" y="129"/>
                  <a:pt x="208" y="124"/>
                  <a:pt x="197" y="124"/>
                </a:cubicBezTo>
                <a:cubicBezTo>
                  <a:pt x="197" y="124"/>
                  <a:pt x="197" y="124"/>
                  <a:pt x="197" y="124"/>
                </a:cubicBezTo>
                <a:cubicBezTo>
                  <a:pt x="189" y="114"/>
                  <a:pt x="178" y="108"/>
                  <a:pt x="165" y="108"/>
                </a:cubicBezTo>
                <a:cubicBezTo>
                  <a:pt x="165" y="108"/>
                  <a:pt x="165" y="108"/>
                  <a:pt x="165" y="108"/>
                </a:cubicBezTo>
                <a:cubicBezTo>
                  <a:pt x="164" y="95"/>
                  <a:pt x="159" y="85"/>
                  <a:pt x="153" y="76"/>
                </a:cubicBezTo>
                <a:cubicBezTo>
                  <a:pt x="153" y="76"/>
                  <a:pt x="153" y="76"/>
                  <a:pt x="153" y="76"/>
                </a:cubicBezTo>
                <a:cubicBezTo>
                  <a:pt x="156" y="28"/>
                  <a:pt x="122" y="19"/>
                  <a:pt x="98" y="13"/>
                </a:cubicBezTo>
                <a:cubicBezTo>
                  <a:pt x="87" y="10"/>
                  <a:pt x="76" y="7"/>
                  <a:pt x="72" y="2"/>
                </a:cubicBezTo>
                <a:cubicBezTo>
                  <a:pt x="71" y="0"/>
                  <a:pt x="69" y="0"/>
                  <a:pt x="68" y="0"/>
                </a:cubicBezTo>
                <a:cubicBezTo>
                  <a:pt x="66" y="1"/>
                  <a:pt x="65" y="2"/>
                  <a:pt x="65" y="4"/>
                </a:cubicBezTo>
                <a:cubicBezTo>
                  <a:pt x="65" y="4"/>
                  <a:pt x="65" y="5"/>
                  <a:pt x="65" y="6"/>
                </a:cubicBezTo>
                <a:cubicBezTo>
                  <a:pt x="61" y="37"/>
                  <a:pt x="66" y="61"/>
                  <a:pt x="80" y="75"/>
                </a:cubicBezTo>
                <a:cubicBezTo>
                  <a:pt x="89" y="85"/>
                  <a:pt x="102" y="89"/>
                  <a:pt x="119" y="89"/>
                </a:cubicBezTo>
                <a:close/>
                <a:moveTo>
                  <a:pt x="176" y="88"/>
                </a:moveTo>
                <a:cubicBezTo>
                  <a:pt x="181" y="89"/>
                  <a:pt x="186" y="89"/>
                  <a:pt x="190" y="89"/>
                </a:cubicBezTo>
                <a:cubicBezTo>
                  <a:pt x="200" y="89"/>
                  <a:pt x="209" y="87"/>
                  <a:pt x="217" y="81"/>
                </a:cubicBezTo>
                <a:cubicBezTo>
                  <a:pt x="237" y="64"/>
                  <a:pt x="238" y="32"/>
                  <a:pt x="238" y="31"/>
                </a:cubicBezTo>
                <a:cubicBezTo>
                  <a:pt x="238" y="29"/>
                  <a:pt x="237" y="28"/>
                  <a:pt x="236" y="28"/>
                </a:cubicBezTo>
                <a:cubicBezTo>
                  <a:pt x="236" y="27"/>
                  <a:pt x="235" y="26"/>
                  <a:pt x="233" y="27"/>
                </a:cubicBezTo>
                <a:cubicBezTo>
                  <a:pt x="232" y="27"/>
                  <a:pt x="196" y="28"/>
                  <a:pt x="179" y="49"/>
                </a:cubicBezTo>
                <a:cubicBezTo>
                  <a:pt x="172" y="58"/>
                  <a:pt x="170" y="71"/>
                  <a:pt x="173" y="85"/>
                </a:cubicBezTo>
                <a:cubicBezTo>
                  <a:pt x="173" y="86"/>
                  <a:pt x="175" y="88"/>
                  <a:pt x="176" y="88"/>
                </a:cubicBezTo>
                <a:close/>
                <a:moveTo>
                  <a:pt x="186" y="54"/>
                </a:moveTo>
                <a:cubicBezTo>
                  <a:pt x="197" y="39"/>
                  <a:pt x="220" y="36"/>
                  <a:pt x="229" y="35"/>
                </a:cubicBezTo>
                <a:cubicBezTo>
                  <a:pt x="228" y="44"/>
                  <a:pt x="225" y="64"/>
                  <a:pt x="212" y="74"/>
                </a:cubicBezTo>
                <a:cubicBezTo>
                  <a:pt x="204" y="81"/>
                  <a:pt x="193" y="83"/>
                  <a:pt x="180" y="81"/>
                </a:cubicBezTo>
                <a:cubicBezTo>
                  <a:pt x="178" y="70"/>
                  <a:pt x="180" y="61"/>
                  <a:pt x="186" y="54"/>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lumMod val="50000"/>
                </a:srgbClr>
              </a:solidFill>
              <a:effectLst/>
              <a:uLnTx/>
              <a:uFillTx/>
              <a:latin typeface="Arial"/>
              <a:cs typeface="Arial"/>
              <a:sym typeface="Arial"/>
            </a:endParaRPr>
          </a:p>
        </p:txBody>
      </p:sp>
      <p:sp>
        <p:nvSpPr>
          <p:cNvPr id="14" name="Freeform 48">
            <a:extLst>
              <a:ext uri="{FF2B5EF4-FFF2-40B4-BE49-F238E27FC236}">
                <a16:creationId xmlns:a16="http://schemas.microsoft.com/office/drawing/2014/main" id="{5F67D724-CB4C-486C-BDB9-60CE09978172}"/>
              </a:ext>
            </a:extLst>
          </p:cNvPr>
          <p:cNvSpPr>
            <a:spLocks noChangeAspect="1" noEditPoints="1"/>
          </p:cNvSpPr>
          <p:nvPr/>
        </p:nvSpPr>
        <p:spPr bwMode="auto">
          <a:xfrm>
            <a:off x="8124674" y="2716791"/>
            <a:ext cx="556069" cy="417052"/>
          </a:xfrm>
          <a:custGeom>
            <a:avLst/>
            <a:gdLst>
              <a:gd name="T0" fmla="*/ 248 w 256"/>
              <a:gd name="T1" fmla="*/ 160 h 192"/>
              <a:gd name="T2" fmla="*/ 228 w 256"/>
              <a:gd name="T3" fmla="*/ 0 h 192"/>
              <a:gd name="T4" fmla="*/ 8 w 256"/>
              <a:gd name="T5" fmla="*/ 20 h 192"/>
              <a:gd name="T6" fmla="*/ 4 w 256"/>
              <a:gd name="T7" fmla="*/ 160 h 192"/>
              <a:gd name="T8" fmla="*/ 28 w 256"/>
              <a:gd name="T9" fmla="*/ 192 h 192"/>
              <a:gd name="T10" fmla="*/ 256 w 256"/>
              <a:gd name="T11" fmla="*/ 164 h 192"/>
              <a:gd name="T12" fmla="*/ 16 w 256"/>
              <a:gd name="T13" fmla="*/ 20 h 192"/>
              <a:gd name="T14" fmla="*/ 228 w 256"/>
              <a:gd name="T15" fmla="*/ 8 h 192"/>
              <a:gd name="T16" fmla="*/ 240 w 256"/>
              <a:gd name="T17" fmla="*/ 160 h 192"/>
              <a:gd name="T18" fmla="*/ 228 w 256"/>
              <a:gd name="T19" fmla="*/ 24 h 192"/>
              <a:gd name="T20" fmla="*/ 32 w 256"/>
              <a:gd name="T21" fmla="*/ 20 h 192"/>
              <a:gd name="T22" fmla="*/ 28 w 256"/>
              <a:gd name="T23" fmla="*/ 160 h 192"/>
              <a:gd name="T24" fmla="*/ 16 w 256"/>
              <a:gd name="T25" fmla="*/ 20 h 192"/>
              <a:gd name="T26" fmla="*/ 220 w 256"/>
              <a:gd name="T27" fmla="*/ 160 h 192"/>
              <a:gd name="T28" fmla="*/ 160 w 256"/>
              <a:gd name="T29" fmla="*/ 164 h 192"/>
              <a:gd name="T30" fmla="*/ 100 w 256"/>
              <a:gd name="T31" fmla="*/ 168 h 192"/>
              <a:gd name="T32" fmla="*/ 92 w 256"/>
              <a:gd name="T33" fmla="*/ 160 h 192"/>
              <a:gd name="T34" fmla="*/ 36 w 256"/>
              <a:gd name="T35" fmla="*/ 28 h 192"/>
              <a:gd name="T36" fmla="*/ 228 w 256"/>
              <a:gd name="T37" fmla="*/ 184 h 192"/>
              <a:gd name="T38" fmla="*/ 8 w 256"/>
              <a:gd name="T39" fmla="*/ 168 h 192"/>
              <a:gd name="T40" fmla="*/ 100 w 256"/>
              <a:gd name="T41" fmla="*/ 176 h 192"/>
              <a:gd name="T42" fmla="*/ 167 w 256"/>
              <a:gd name="T43" fmla="*/ 168 h 192"/>
              <a:gd name="T44" fmla="*/ 228 w 256"/>
              <a:gd name="T45" fmla="*/ 184 h 192"/>
              <a:gd name="T46" fmla="*/ 185 w 256"/>
              <a:gd name="T47" fmla="*/ 69 h 192"/>
              <a:gd name="T48" fmla="*/ 167 w 256"/>
              <a:gd name="T49" fmla="*/ 99 h 192"/>
              <a:gd name="T50" fmla="*/ 130 w 256"/>
              <a:gd name="T51" fmla="*/ 100 h 192"/>
              <a:gd name="T52" fmla="*/ 110 w 256"/>
              <a:gd name="T53" fmla="*/ 100 h 192"/>
              <a:gd name="T54" fmla="*/ 130 w 256"/>
              <a:gd name="T55" fmla="*/ 100 h 192"/>
              <a:gd name="T56" fmla="*/ 81 w 256"/>
              <a:gd name="T57" fmla="*/ 97 h 192"/>
              <a:gd name="T58" fmla="*/ 71 w 256"/>
              <a:gd name="T59" fmla="*/ 119 h 192"/>
              <a:gd name="T60" fmla="*/ 96 w 256"/>
              <a:gd name="T61" fmla="*/ 96 h 192"/>
              <a:gd name="T62" fmla="*/ 96 w 256"/>
              <a:gd name="T63" fmla="*/ 80 h 192"/>
              <a:gd name="T64" fmla="*/ 96 w 256"/>
              <a:gd name="T65" fmla="*/ 96 h 192"/>
              <a:gd name="T66" fmla="*/ 64 w 256"/>
              <a:gd name="T67" fmla="*/ 128 h 192"/>
              <a:gd name="T68" fmla="*/ 48 w 256"/>
              <a:gd name="T69" fmla="*/ 128 h 192"/>
              <a:gd name="T70" fmla="*/ 148 w 256"/>
              <a:gd name="T71" fmla="*/ 120 h 192"/>
              <a:gd name="T72" fmla="*/ 148 w 256"/>
              <a:gd name="T73" fmla="*/ 104 h 192"/>
              <a:gd name="T74" fmla="*/ 148 w 256"/>
              <a:gd name="T75" fmla="*/ 120 h 192"/>
              <a:gd name="T76" fmla="*/ 208 w 256"/>
              <a:gd name="T77" fmla="*/ 60 h 192"/>
              <a:gd name="T78" fmla="*/ 192 w 256"/>
              <a:gd name="T79" fmla="*/ 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6" h="192">
                <a:moveTo>
                  <a:pt x="252" y="160"/>
                </a:moveTo>
                <a:cubicBezTo>
                  <a:pt x="248" y="160"/>
                  <a:pt x="248" y="160"/>
                  <a:pt x="248" y="160"/>
                </a:cubicBezTo>
                <a:cubicBezTo>
                  <a:pt x="248" y="20"/>
                  <a:pt x="248" y="20"/>
                  <a:pt x="248" y="20"/>
                </a:cubicBezTo>
                <a:cubicBezTo>
                  <a:pt x="248" y="9"/>
                  <a:pt x="239" y="0"/>
                  <a:pt x="228" y="0"/>
                </a:cubicBezTo>
                <a:cubicBezTo>
                  <a:pt x="28" y="0"/>
                  <a:pt x="28" y="0"/>
                  <a:pt x="28" y="0"/>
                </a:cubicBezTo>
                <a:cubicBezTo>
                  <a:pt x="17" y="0"/>
                  <a:pt x="8" y="9"/>
                  <a:pt x="8" y="20"/>
                </a:cubicBezTo>
                <a:cubicBezTo>
                  <a:pt x="8" y="160"/>
                  <a:pt x="8" y="160"/>
                  <a:pt x="8" y="160"/>
                </a:cubicBezTo>
                <a:cubicBezTo>
                  <a:pt x="4" y="160"/>
                  <a:pt x="4" y="160"/>
                  <a:pt x="4" y="160"/>
                </a:cubicBezTo>
                <a:cubicBezTo>
                  <a:pt x="2" y="160"/>
                  <a:pt x="0" y="162"/>
                  <a:pt x="0" y="164"/>
                </a:cubicBezTo>
                <a:cubicBezTo>
                  <a:pt x="0" y="179"/>
                  <a:pt x="13" y="192"/>
                  <a:pt x="28" y="192"/>
                </a:cubicBezTo>
                <a:cubicBezTo>
                  <a:pt x="228" y="192"/>
                  <a:pt x="228" y="192"/>
                  <a:pt x="228" y="192"/>
                </a:cubicBezTo>
                <a:cubicBezTo>
                  <a:pt x="243" y="192"/>
                  <a:pt x="256" y="179"/>
                  <a:pt x="256" y="164"/>
                </a:cubicBezTo>
                <a:cubicBezTo>
                  <a:pt x="256" y="162"/>
                  <a:pt x="254" y="160"/>
                  <a:pt x="252" y="160"/>
                </a:cubicBezTo>
                <a:close/>
                <a:moveTo>
                  <a:pt x="16" y="20"/>
                </a:moveTo>
                <a:cubicBezTo>
                  <a:pt x="16" y="13"/>
                  <a:pt x="21" y="8"/>
                  <a:pt x="28" y="8"/>
                </a:cubicBezTo>
                <a:cubicBezTo>
                  <a:pt x="228" y="8"/>
                  <a:pt x="228" y="8"/>
                  <a:pt x="228" y="8"/>
                </a:cubicBezTo>
                <a:cubicBezTo>
                  <a:pt x="235" y="8"/>
                  <a:pt x="240" y="13"/>
                  <a:pt x="240" y="20"/>
                </a:cubicBezTo>
                <a:cubicBezTo>
                  <a:pt x="240" y="160"/>
                  <a:pt x="240" y="160"/>
                  <a:pt x="240" y="160"/>
                </a:cubicBezTo>
                <a:cubicBezTo>
                  <a:pt x="228" y="160"/>
                  <a:pt x="228" y="160"/>
                  <a:pt x="228" y="160"/>
                </a:cubicBezTo>
                <a:cubicBezTo>
                  <a:pt x="228" y="24"/>
                  <a:pt x="228" y="24"/>
                  <a:pt x="228" y="24"/>
                </a:cubicBezTo>
                <a:cubicBezTo>
                  <a:pt x="228" y="22"/>
                  <a:pt x="226" y="20"/>
                  <a:pt x="224" y="20"/>
                </a:cubicBezTo>
                <a:cubicBezTo>
                  <a:pt x="32" y="20"/>
                  <a:pt x="32" y="20"/>
                  <a:pt x="32" y="20"/>
                </a:cubicBezTo>
                <a:cubicBezTo>
                  <a:pt x="30" y="20"/>
                  <a:pt x="28" y="22"/>
                  <a:pt x="28" y="24"/>
                </a:cubicBezTo>
                <a:cubicBezTo>
                  <a:pt x="28" y="160"/>
                  <a:pt x="28" y="160"/>
                  <a:pt x="28" y="160"/>
                </a:cubicBezTo>
                <a:cubicBezTo>
                  <a:pt x="16" y="160"/>
                  <a:pt x="16" y="160"/>
                  <a:pt x="16" y="160"/>
                </a:cubicBezTo>
                <a:lnTo>
                  <a:pt x="16" y="20"/>
                </a:lnTo>
                <a:close/>
                <a:moveTo>
                  <a:pt x="220" y="28"/>
                </a:moveTo>
                <a:cubicBezTo>
                  <a:pt x="220" y="160"/>
                  <a:pt x="220" y="160"/>
                  <a:pt x="220" y="160"/>
                </a:cubicBezTo>
                <a:cubicBezTo>
                  <a:pt x="164" y="160"/>
                  <a:pt x="164" y="160"/>
                  <a:pt x="164" y="160"/>
                </a:cubicBezTo>
                <a:cubicBezTo>
                  <a:pt x="162" y="160"/>
                  <a:pt x="160" y="162"/>
                  <a:pt x="160" y="164"/>
                </a:cubicBezTo>
                <a:cubicBezTo>
                  <a:pt x="160" y="166"/>
                  <a:pt x="158" y="168"/>
                  <a:pt x="156" y="168"/>
                </a:cubicBezTo>
                <a:cubicBezTo>
                  <a:pt x="100" y="168"/>
                  <a:pt x="100" y="168"/>
                  <a:pt x="100" y="168"/>
                </a:cubicBezTo>
                <a:cubicBezTo>
                  <a:pt x="98" y="168"/>
                  <a:pt x="96" y="166"/>
                  <a:pt x="96" y="164"/>
                </a:cubicBezTo>
                <a:cubicBezTo>
                  <a:pt x="96" y="162"/>
                  <a:pt x="94" y="160"/>
                  <a:pt x="92" y="160"/>
                </a:cubicBezTo>
                <a:cubicBezTo>
                  <a:pt x="36" y="160"/>
                  <a:pt x="36" y="160"/>
                  <a:pt x="36" y="160"/>
                </a:cubicBezTo>
                <a:cubicBezTo>
                  <a:pt x="36" y="28"/>
                  <a:pt x="36" y="28"/>
                  <a:pt x="36" y="28"/>
                </a:cubicBezTo>
                <a:lnTo>
                  <a:pt x="220" y="28"/>
                </a:lnTo>
                <a:close/>
                <a:moveTo>
                  <a:pt x="228" y="184"/>
                </a:moveTo>
                <a:cubicBezTo>
                  <a:pt x="28" y="184"/>
                  <a:pt x="28" y="184"/>
                  <a:pt x="28" y="184"/>
                </a:cubicBezTo>
                <a:cubicBezTo>
                  <a:pt x="18" y="184"/>
                  <a:pt x="10" y="177"/>
                  <a:pt x="8" y="168"/>
                </a:cubicBezTo>
                <a:cubicBezTo>
                  <a:pt x="89" y="168"/>
                  <a:pt x="89" y="168"/>
                  <a:pt x="89" y="168"/>
                </a:cubicBezTo>
                <a:cubicBezTo>
                  <a:pt x="90" y="173"/>
                  <a:pt x="95" y="176"/>
                  <a:pt x="100" y="176"/>
                </a:cubicBezTo>
                <a:cubicBezTo>
                  <a:pt x="156" y="176"/>
                  <a:pt x="156" y="176"/>
                  <a:pt x="156" y="176"/>
                </a:cubicBezTo>
                <a:cubicBezTo>
                  <a:pt x="161" y="176"/>
                  <a:pt x="166" y="173"/>
                  <a:pt x="167" y="168"/>
                </a:cubicBezTo>
                <a:cubicBezTo>
                  <a:pt x="248" y="168"/>
                  <a:pt x="248" y="168"/>
                  <a:pt x="248" y="168"/>
                </a:cubicBezTo>
                <a:cubicBezTo>
                  <a:pt x="246" y="177"/>
                  <a:pt x="238" y="184"/>
                  <a:pt x="228" y="184"/>
                </a:cubicBezTo>
                <a:close/>
                <a:moveTo>
                  <a:pt x="191" y="75"/>
                </a:moveTo>
                <a:cubicBezTo>
                  <a:pt x="185" y="69"/>
                  <a:pt x="185" y="69"/>
                  <a:pt x="185" y="69"/>
                </a:cubicBezTo>
                <a:cubicBezTo>
                  <a:pt x="161" y="93"/>
                  <a:pt x="161" y="93"/>
                  <a:pt x="161" y="93"/>
                </a:cubicBezTo>
                <a:cubicBezTo>
                  <a:pt x="167" y="99"/>
                  <a:pt x="167" y="99"/>
                  <a:pt x="167" y="99"/>
                </a:cubicBezTo>
                <a:lnTo>
                  <a:pt x="191" y="75"/>
                </a:lnTo>
                <a:close/>
                <a:moveTo>
                  <a:pt x="130" y="100"/>
                </a:moveTo>
                <a:cubicBezTo>
                  <a:pt x="114" y="92"/>
                  <a:pt x="114" y="92"/>
                  <a:pt x="114" y="92"/>
                </a:cubicBezTo>
                <a:cubicBezTo>
                  <a:pt x="110" y="100"/>
                  <a:pt x="110" y="100"/>
                  <a:pt x="110" y="100"/>
                </a:cubicBezTo>
                <a:cubicBezTo>
                  <a:pt x="126" y="108"/>
                  <a:pt x="126" y="108"/>
                  <a:pt x="126" y="108"/>
                </a:cubicBezTo>
                <a:lnTo>
                  <a:pt x="130" y="100"/>
                </a:lnTo>
                <a:close/>
                <a:moveTo>
                  <a:pt x="87" y="103"/>
                </a:moveTo>
                <a:cubicBezTo>
                  <a:pt x="81" y="97"/>
                  <a:pt x="81" y="97"/>
                  <a:pt x="81" y="97"/>
                </a:cubicBezTo>
                <a:cubicBezTo>
                  <a:pt x="65" y="113"/>
                  <a:pt x="65" y="113"/>
                  <a:pt x="65" y="113"/>
                </a:cubicBezTo>
                <a:cubicBezTo>
                  <a:pt x="71" y="119"/>
                  <a:pt x="71" y="119"/>
                  <a:pt x="71" y="119"/>
                </a:cubicBezTo>
                <a:lnTo>
                  <a:pt x="87" y="103"/>
                </a:lnTo>
                <a:close/>
                <a:moveTo>
                  <a:pt x="96" y="96"/>
                </a:moveTo>
                <a:cubicBezTo>
                  <a:pt x="100" y="96"/>
                  <a:pt x="104" y="92"/>
                  <a:pt x="104" y="88"/>
                </a:cubicBezTo>
                <a:cubicBezTo>
                  <a:pt x="104" y="84"/>
                  <a:pt x="100" y="80"/>
                  <a:pt x="96" y="80"/>
                </a:cubicBezTo>
                <a:cubicBezTo>
                  <a:pt x="92" y="80"/>
                  <a:pt x="88" y="84"/>
                  <a:pt x="88" y="88"/>
                </a:cubicBezTo>
                <a:cubicBezTo>
                  <a:pt x="88" y="92"/>
                  <a:pt x="92" y="96"/>
                  <a:pt x="96" y="96"/>
                </a:cubicBezTo>
                <a:close/>
                <a:moveTo>
                  <a:pt x="56" y="136"/>
                </a:moveTo>
                <a:cubicBezTo>
                  <a:pt x="60" y="136"/>
                  <a:pt x="64" y="132"/>
                  <a:pt x="64" y="128"/>
                </a:cubicBezTo>
                <a:cubicBezTo>
                  <a:pt x="64" y="124"/>
                  <a:pt x="60" y="120"/>
                  <a:pt x="56" y="120"/>
                </a:cubicBezTo>
                <a:cubicBezTo>
                  <a:pt x="52" y="120"/>
                  <a:pt x="48" y="124"/>
                  <a:pt x="48" y="128"/>
                </a:cubicBezTo>
                <a:cubicBezTo>
                  <a:pt x="48" y="132"/>
                  <a:pt x="52" y="136"/>
                  <a:pt x="56" y="136"/>
                </a:cubicBezTo>
                <a:close/>
                <a:moveTo>
                  <a:pt x="148" y="120"/>
                </a:moveTo>
                <a:cubicBezTo>
                  <a:pt x="152" y="120"/>
                  <a:pt x="156" y="116"/>
                  <a:pt x="156" y="112"/>
                </a:cubicBezTo>
                <a:cubicBezTo>
                  <a:pt x="156" y="108"/>
                  <a:pt x="152" y="104"/>
                  <a:pt x="148" y="104"/>
                </a:cubicBezTo>
                <a:cubicBezTo>
                  <a:pt x="144" y="104"/>
                  <a:pt x="140" y="108"/>
                  <a:pt x="140" y="112"/>
                </a:cubicBezTo>
                <a:cubicBezTo>
                  <a:pt x="140" y="116"/>
                  <a:pt x="144" y="120"/>
                  <a:pt x="148" y="120"/>
                </a:cubicBezTo>
                <a:close/>
                <a:moveTo>
                  <a:pt x="200" y="68"/>
                </a:moveTo>
                <a:cubicBezTo>
                  <a:pt x="204" y="68"/>
                  <a:pt x="208" y="64"/>
                  <a:pt x="208" y="60"/>
                </a:cubicBezTo>
                <a:cubicBezTo>
                  <a:pt x="208" y="56"/>
                  <a:pt x="204" y="52"/>
                  <a:pt x="200" y="52"/>
                </a:cubicBezTo>
                <a:cubicBezTo>
                  <a:pt x="196" y="52"/>
                  <a:pt x="192" y="56"/>
                  <a:pt x="192" y="60"/>
                </a:cubicBezTo>
                <a:cubicBezTo>
                  <a:pt x="192" y="64"/>
                  <a:pt x="196" y="68"/>
                  <a:pt x="200"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lumMod val="50000"/>
                </a:srgbClr>
              </a:solidFill>
              <a:effectLst/>
              <a:uLnTx/>
              <a:uFillTx/>
              <a:latin typeface="Arial"/>
              <a:cs typeface="Arial"/>
              <a:sym typeface="Arial"/>
            </a:endParaRPr>
          </a:p>
        </p:txBody>
      </p:sp>
      <p:sp>
        <p:nvSpPr>
          <p:cNvPr id="5" name="Rectangle 4">
            <a:extLst>
              <a:ext uri="{FF2B5EF4-FFF2-40B4-BE49-F238E27FC236}">
                <a16:creationId xmlns:a16="http://schemas.microsoft.com/office/drawing/2014/main" id="{3A1788B6-8608-437F-9E7A-4F37615A7277}"/>
              </a:ext>
            </a:extLst>
          </p:cNvPr>
          <p:cNvSpPr/>
          <p:nvPr/>
        </p:nvSpPr>
        <p:spPr>
          <a:xfrm>
            <a:off x="6357808" y="1940501"/>
            <a:ext cx="5414963" cy="600075"/>
          </a:xfrm>
          <a:prstGeom prst="rect">
            <a:avLst/>
          </a:prstGeom>
          <a:solidFill>
            <a:schemeClr val="tx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defTabSz="914400">
              <a:buClr>
                <a:srgbClr val="000000"/>
              </a:buClr>
              <a:defRPr/>
            </a:pPr>
            <a:r>
              <a:rPr lang="en-US" sz="1400" kern="0" dirty="0">
                <a:solidFill>
                  <a:srgbClr val="FFFFFF"/>
                </a:solidFill>
                <a:sym typeface="Arial"/>
              </a:rPr>
              <a:t>CHANGE HOW WORK IS DONE ACROSS </a:t>
            </a:r>
            <a:br>
              <a:rPr lang="en-US" sz="1400" kern="0" dirty="0">
                <a:solidFill>
                  <a:srgbClr val="FFFFFF"/>
                </a:solidFill>
                <a:sym typeface="Arial"/>
              </a:rPr>
            </a:br>
            <a:r>
              <a:rPr lang="en-US" sz="1400" kern="0" dirty="0">
                <a:solidFill>
                  <a:srgbClr val="FFFFFF"/>
                </a:solidFill>
                <a:sym typeface="Arial"/>
              </a:rPr>
              <a:t>THE ENTERPRISE</a:t>
            </a:r>
            <a:endParaRPr kumimoji="0" lang="en-US" sz="1400" b="0" i="0" u="none" strike="noStrike" kern="0" cap="none" spc="0" normalizeH="0" baseline="0" noProof="0" dirty="0">
              <a:ln>
                <a:noFill/>
              </a:ln>
              <a:solidFill>
                <a:srgbClr val="FFFFFF"/>
              </a:solidFill>
              <a:effectLst/>
              <a:uLnTx/>
              <a:uFillTx/>
              <a:latin typeface="Calibri"/>
              <a:ea typeface="+mn-ea"/>
              <a:cs typeface="+mn-cs"/>
              <a:sym typeface="Arial"/>
            </a:endParaRPr>
          </a:p>
        </p:txBody>
      </p:sp>
      <p:sp>
        <p:nvSpPr>
          <p:cNvPr id="8" name="TextBox 7">
            <a:extLst>
              <a:ext uri="{FF2B5EF4-FFF2-40B4-BE49-F238E27FC236}">
                <a16:creationId xmlns:a16="http://schemas.microsoft.com/office/drawing/2014/main" id="{5F987B5D-C384-4635-8667-19E9D050C9FE}"/>
              </a:ext>
            </a:extLst>
          </p:cNvPr>
          <p:cNvSpPr txBox="1"/>
          <p:nvPr/>
        </p:nvSpPr>
        <p:spPr>
          <a:xfrm>
            <a:off x="6430061" y="3372214"/>
            <a:ext cx="128086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F70656"/>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Digitize Execution &amp; Governance</a:t>
            </a:r>
          </a:p>
        </p:txBody>
      </p:sp>
      <p:sp>
        <p:nvSpPr>
          <p:cNvPr id="30" name="TextBox 29">
            <a:extLst>
              <a:ext uri="{FF2B5EF4-FFF2-40B4-BE49-F238E27FC236}">
                <a16:creationId xmlns:a16="http://schemas.microsoft.com/office/drawing/2014/main" id="{42BEB52D-2D24-4687-94E8-2F455AFB3D3C}"/>
              </a:ext>
            </a:extLst>
          </p:cNvPr>
          <p:cNvSpPr txBox="1"/>
          <p:nvPr/>
        </p:nvSpPr>
        <p:spPr>
          <a:xfrm>
            <a:off x="7743826" y="3372214"/>
            <a:ext cx="133361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F70656"/>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Agility, </a:t>
            </a:r>
            <a:r>
              <a:rPr lang="en-US" sz="1200" kern="0" dirty="0">
                <a:solidFill>
                  <a:srgbClr val="000000"/>
                </a:solidFill>
                <a:latin typeface="Arial"/>
                <a:cs typeface="Arial"/>
                <a:sym typeface="Arial"/>
              </a:rPr>
              <a:t>Continuity &amp; Sustainability</a:t>
            </a: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TextBox 30">
            <a:extLst>
              <a:ext uri="{FF2B5EF4-FFF2-40B4-BE49-F238E27FC236}">
                <a16:creationId xmlns:a16="http://schemas.microsoft.com/office/drawing/2014/main" id="{8AC95169-43EE-4645-94BB-FEA1528E63C0}"/>
              </a:ext>
            </a:extLst>
          </p:cNvPr>
          <p:cNvSpPr txBox="1"/>
          <p:nvPr/>
        </p:nvSpPr>
        <p:spPr>
          <a:xfrm>
            <a:off x="9068939" y="3372214"/>
            <a:ext cx="128086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F70656"/>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Increase Productivity</a:t>
            </a:r>
          </a:p>
        </p:txBody>
      </p:sp>
      <p:sp>
        <p:nvSpPr>
          <p:cNvPr id="32" name="TextBox 31">
            <a:extLst>
              <a:ext uri="{FF2B5EF4-FFF2-40B4-BE49-F238E27FC236}">
                <a16:creationId xmlns:a16="http://schemas.microsoft.com/office/drawing/2014/main" id="{49D9C67F-8B05-45D8-B19B-31C190B9BDFA}"/>
              </a:ext>
            </a:extLst>
          </p:cNvPr>
          <p:cNvSpPr txBox="1"/>
          <p:nvPr/>
        </p:nvSpPr>
        <p:spPr>
          <a:xfrm>
            <a:off x="10349802" y="3372214"/>
            <a:ext cx="128086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F70656"/>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Ensure EHS &amp; Sustainability</a:t>
            </a:r>
          </a:p>
        </p:txBody>
      </p:sp>
      <p:grpSp>
        <p:nvGrpSpPr>
          <p:cNvPr id="10" name="Group 9">
            <a:extLst>
              <a:ext uri="{FF2B5EF4-FFF2-40B4-BE49-F238E27FC236}">
                <a16:creationId xmlns:a16="http://schemas.microsoft.com/office/drawing/2014/main" id="{D9604A1E-EFF9-4E82-B120-08A7D5386619}"/>
              </a:ext>
            </a:extLst>
          </p:cNvPr>
          <p:cNvGrpSpPr/>
          <p:nvPr/>
        </p:nvGrpSpPr>
        <p:grpSpPr>
          <a:xfrm>
            <a:off x="6703565" y="2609115"/>
            <a:ext cx="733854" cy="720922"/>
            <a:chOff x="6739414" y="1946240"/>
            <a:chExt cx="733854" cy="720922"/>
          </a:xfrm>
        </p:grpSpPr>
        <p:sp>
          <p:nvSpPr>
            <p:cNvPr id="47" name="Freeform 240">
              <a:extLst>
                <a:ext uri="{FF2B5EF4-FFF2-40B4-BE49-F238E27FC236}">
                  <a16:creationId xmlns:a16="http://schemas.microsoft.com/office/drawing/2014/main" id="{B3BF8A7F-570E-416B-8460-CF4906B130C6}"/>
                </a:ext>
              </a:extLst>
            </p:cNvPr>
            <p:cNvSpPr>
              <a:spLocks noChangeAspect="1" noEditPoints="1"/>
            </p:cNvSpPr>
            <p:nvPr/>
          </p:nvSpPr>
          <p:spPr bwMode="auto">
            <a:xfrm>
              <a:off x="6739414" y="1946240"/>
              <a:ext cx="528438" cy="528438"/>
            </a:xfrm>
            <a:custGeom>
              <a:avLst/>
              <a:gdLst>
                <a:gd name="T0" fmla="*/ 191 w 256"/>
                <a:gd name="T1" fmla="*/ 1 h 256"/>
                <a:gd name="T2" fmla="*/ 12 w 256"/>
                <a:gd name="T3" fmla="*/ 0 h 256"/>
                <a:gd name="T4" fmla="*/ 0 w 256"/>
                <a:gd name="T5" fmla="*/ 256 h 256"/>
                <a:gd name="T6" fmla="*/ 8 w 256"/>
                <a:gd name="T7" fmla="*/ 12 h 256"/>
                <a:gd name="T8" fmla="*/ 186 w 256"/>
                <a:gd name="T9" fmla="*/ 8 h 256"/>
                <a:gd name="T10" fmla="*/ 192 w 256"/>
                <a:gd name="T11" fmla="*/ 68 h 256"/>
                <a:gd name="T12" fmla="*/ 188 w 256"/>
                <a:gd name="T13" fmla="*/ 48 h 256"/>
                <a:gd name="T14" fmla="*/ 180 w 256"/>
                <a:gd name="T15" fmla="*/ 48 h 256"/>
                <a:gd name="T16" fmla="*/ 192 w 256"/>
                <a:gd name="T17" fmla="*/ 76 h 256"/>
                <a:gd name="T18" fmla="*/ 248 w 256"/>
                <a:gd name="T19" fmla="*/ 256 h 256"/>
                <a:gd name="T20" fmla="*/ 256 w 256"/>
                <a:gd name="T21" fmla="*/ 68 h 256"/>
                <a:gd name="T22" fmla="*/ 116 w 256"/>
                <a:gd name="T23" fmla="*/ 148 h 256"/>
                <a:gd name="T24" fmla="*/ 116 w 256"/>
                <a:gd name="T25" fmla="*/ 140 h 256"/>
                <a:gd name="T26" fmla="*/ 96 w 256"/>
                <a:gd name="T27" fmla="*/ 116 h 256"/>
                <a:gd name="T28" fmla="*/ 98 w 256"/>
                <a:gd name="T29" fmla="*/ 104 h 256"/>
                <a:gd name="T30" fmla="*/ 90 w 256"/>
                <a:gd name="T31" fmla="*/ 112 h 256"/>
                <a:gd name="T32" fmla="*/ 56 w 256"/>
                <a:gd name="T33" fmla="*/ 106 h 256"/>
                <a:gd name="T34" fmla="*/ 48 w 256"/>
                <a:gd name="T35" fmla="*/ 110 h 256"/>
                <a:gd name="T36" fmla="*/ 40 w 256"/>
                <a:gd name="T37" fmla="*/ 142 h 256"/>
                <a:gd name="T38" fmla="*/ 52 w 256"/>
                <a:gd name="T39" fmla="*/ 172 h 256"/>
                <a:gd name="T40" fmla="*/ 40 w 256"/>
                <a:gd name="T41" fmla="*/ 202 h 256"/>
                <a:gd name="T42" fmla="*/ 48 w 256"/>
                <a:gd name="T43" fmla="*/ 234 h 256"/>
                <a:gd name="T44" fmla="*/ 52 w 256"/>
                <a:gd name="T45" fmla="*/ 240 h 256"/>
                <a:gd name="T46" fmla="*/ 58 w 256"/>
                <a:gd name="T47" fmla="*/ 232 h 256"/>
                <a:gd name="T48" fmla="*/ 92 w 256"/>
                <a:gd name="T49" fmla="*/ 238 h 256"/>
                <a:gd name="T50" fmla="*/ 98 w 256"/>
                <a:gd name="T51" fmla="*/ 240 h 256"/>
                <a:gd name="T52" fmla="*/ 96 w 256"/>
                <a:gd name="T53" fmla="*/ 228 h 256"/>
                <a:gd name="T54" fmla="*/ 116 w 256"/>
                <a:gd name="T55" fmla="*/ 204 h 256"/>
                <a:gd name="T56" fmla="*/ 116 w 256"/>
                <a:gd name="T57" fmla="*/ 196 h 256"/>
                <a:gd name="T58" fmla="*/ 96 w 256"/>
                <a:gd name="T59" fmla="*/ 172 h 256"/>
                <a:gd name="T60" fmla="*/ 116 w 256"/>
                <a:gd name="T61" fmla="*/ 148 h 256"/>
                <a:gd name="T62" fmla="*/ 89 w 256"/>
                <a:gd name="T63" fmla="*/ 224 h 256"/>
                <a:gd name="T64" fmla="*/ 48 w 256"/>
                <a:gd name="T65" fmla="*/ 200 h 256"/>
                <a:gd name="T66" fmla="*/ 89 w 256"/>
                <a:gd name="T67" fmla="*/ 176 h 256"/>
                <a:gd name="T68" fmla="*/ 89 w 256"/>
                <a:gd name="T69" fmla="*/ 168 h 256"/>
                <a:gd name="T70" fmla="*/ 48 w 256"/>
                <a:gd name="T71" fmla="*/ 144 h 256"/>
                <a:gd name="T72" fmla="*/ 89 w 256"/>
                <a:gd name="T73" fmla="*/ 120 h 256"/>
                <a:gd name="T74" fmla="*/ 89 w 256"/>
                <a:gd name="T75" fmla="*/ 168 h 256"/>
                <a:gd name="T76" fmla="*/ 112 w 256"/>
                <a:gd name="T77" fmla="*/ 72 h 256"/>
                <a:gd name="T78" fmla="*/ 40 w 256"/>
                <a:gd name="T79" fmla="*/ 68 h 256"/>
                <a:gd name="T80" fmla="*/ 40 w 256"/>
                <a:gd name="T81" fmla="*/ 76 h 256"/>
                <a:gd name="T82" fmla="*/ 216 w 256"/>
                <a:gd name="T83" fmla="*/ 156 h 256"/>
                <a:gd name="T84" fmla="*/ 148 w 256"/>
                <a:gd name="T85" fmla="*/ 160 h 256"/>
                <a:gd name="T86" fmla="*/ 216 w 256"/>
                <a:gd name="T87" fmla="*/ 164 h 256"/>
                <a:gd name="T88" fmla="*/ 216 w 256"/>
                <a:gd name="T89" fmla="*/ 156 h 256"/>
                <a:gd name="T90" fmla="*/ 152 w 256"/>
                <a:gd name="T91" fmla="*/ 136 h 256"/>
                <a:gd name="T92" fmla="*/ 152 w 256"/>
                <a:gd name="T93" fmla="*/ 144 h 256"/>
                <a:gd name="T94" fmla="*/ 220 w 256"/>
                <a:gd name="T95" fmla="*/ 140 h 256"/>
                <a:gd name="T96" fmla="*/ 180 w 256"/>
                <a:gd name="T97" fmla="*/ 196 h 256"/>
                <a:gd name="T98" fmla="*/ 148 w 256"/>
                <a:gd name="T99" fmla="*/ 200 h 256"/>
                <a:gd name="T100" fmla="*/ 180 w 256"/>
                <a:gd name="T101" fmla="*/ 204 h 256"/>
                <a:gd name="T102" fmla="*/ 180 w 256"/>
                <a:gd name="T103" fmla="*/ 196 h 256"/>
                <a:gd name="T104" fmla="*/ 152 w 256"/>
                <a:gd name="T105" fmla="*/ 176 h 256"/>
                <a:gd name="T106" fmla="*/ 152 w 256"/>
                <a:gd name="T107" fmla="*/ 184 h 256"/>
                <a:gd name="T108" fmla="*/ 220 w 256"/>
                <a:gd name="T109" fmla="*/ 18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56">
                  <a:moveTo>
                    <a:pt x="255" y="65"/>
                  </a:moveTo>
                  <a:cubicBezTo>
                    <a:pt x="191" y="1"/>
                    <a:pt x="191" y="1"/>
                    <a:pt x="191" y="1"/>
                  </a:cubicBezTo>
                  <a:cubicBezTo>
                    <a:pt x="190" y="0"/>
                    <a:pt x="189" y="0"/>
                    <a:pt x="188" y="0"/>
                  </a:cubicBezTo>
                  <a:cubicBezTo>
                    <a:pt x="12" y="0"/>
                    <a:pt x="12" y="0"/>
                    <a:pt x="12" y="0"/>
                  </a:cubicBezTo>
                  <a:cubicBezTo>
                    <a:pt x="5" y="0"/>
                    <a:pt x="0" y="5"/>
                    <a:pt x="0" y="12"/>
                  </a:cubicBezTo>
                  <a:cubicBezTo>
                    <a:pt x="0" y="256"/>
                    <a:pt x="0" y="256"/>
                    <a:pt x="0" y="256"/>
                  </a:cubicBezTo>
                  <a:cubicBezTo>
                    <a:pt x="8" y="256"/>
                    <a:pt x="8" y="256"/>
                    <a:pt x="8" y="256"/>
                  </a:cubicBezTo>
                  <a:cubicBezTo>
                    <a:pt x="8" y="12"/>
                    <a:pt x="8" y="12"/>
                    <a:pt x="8" y="12"/>
                  </a:cubicBezTo>
                  <a:cubicBezTo>
                    <a:pt x="8" y="10"/>
                    <a:pt x="10" y="8"/>
                    <a:pt x="12" y="8"/>
                  </a:cubicBezTo>
                  <a:cubicBezTo>
                    <a:pt x="186" y="8"/>
                    <a:pt x="186" y="8"/>
                    <a:pt x="186" y="8"/>
                  </a:cubicBezTo>
                  <a:cubicBezTo>
                    <a:pt x="246" y="68"/>
                    <a:pt x="246" y="68"/>
                    <a:pt x="246" y="68"/>
                  </a:cubicBezTo>
                  <a:cubicBezTo>
                    <a:pt x="192" y="68"/>
                    <a:pt x="192" y="68"/>
                    <a:pt x="192" y="68"/>
                  </a:cubicBezTo>
                  <a:cubicBezTo>
                    <a:pt x="190" y="68"/>
                    <a:pt x="188" y="66"/>
                    <a:pt x="188" y="64"/>
                  </a:cubicBezTo>
                  <a:cubicBezTo>
                    <a:pt x="188" y="48"/>
                    <a:pt x="188" y="48"/>
                    <a:pt x="188" y="48"/>
                  </a:cubicBezTo>
                  <a:cubicBezTo>
                    <a:pt x="188" y="46"/>
                    <a:pt x="186" y="44"/>
                    <a:pt x="184" y="44"/>
                  </a:cubicBezTo>
                  <a:cubicBezTo>
                    <a:pt x="182" y="44"/>
                    <a:pt x="180" y="46"/>
                    <a:pt x="180" y="48"/>
                  </a:cubicBezTo>
                  <a:cubicBezTo>
                    <a:pt x="180" y="64"/>
                    <a:pt x="180" y="64"/>
                    <a:pt x="180" y="64"/>
                  </a:cubicBezTo>
                  <a:cubicBezTo>
                    <a:pt x="180" y="71"/>
                    <a:pt x="185" y="76"/>
                    <a:pt x="192" y="76"/>
                  </a:cubicBezTo>
                  <a:cubicBezTo>
                    <a:pt x="248" y="76"/>
                    <a:pt x="248" y="76"/>
                    <a:pt x="248" y="76"/>
                  </a:cubicBezTo>
                  <a:cubicBezTo>
                    <a:pt x="248" y="256"/>
                    <a:pt x="248" y="256"/>
                    <a:pt x="248" y="256"/>
                  </a:cubicBezTo>
                  <a:cubicBezTo>
                    <a:pt x="256" y="256"/>
                    <a:pt x="256" y="256"/>
                    <a:pt x="256" y="256"/>
                  </a:cubicBezTo>
                  <a:cubicBezTo>
                    <a:pt x="256" y="68"/>
                    <a:pt x="256" y="68"/>
                    <a:pt x="256" y="68"/>
                  </a:cubicBezTo>
                  <a:cubicBezTo>
                    <a:pt x="256" y="67"/>
                    <a:pt x="256" y="66"/>
                    <a:pt x="255" y="65"/>
                  </a:cubicBezTo>
                  <a:close/>
                  <a:moveTo>
                    <a:pt x="116" y="148"/>
                  </a:moveTo>
                  <a:cubicBezTo>
                    <a:pt x="118" y="148"/>
                    <a:pt x="120" y="146"/>
                    <a:pt x="120" y="144"/>
                  </a:cubicBezTo>
                  <a:cubicBezTo>
                    <a:pt x="120" y="142"/>
                    <a:pt x="118" y="140"/>
                    <a:pt x="116" y="140"/>
                  </a:cubicBezTo>
                  <a:cubicBezTo>
                    <a:pt x="107" y="140"/>
                    <a:pt x="107" y="140"/>
                    <a:pt x="107" y="140"/>
                  </a:cubicBezTo>
                  <a:cubicBezTo>
                    <a:pt x="96" y="116"/>
                    <a:pt x="96" y="116"/>
                    <a:pt x="96" y="116"/>
                  </a:cubicBezTo>
                  <a:cubicBezTo>
                    <a:pt x="100" y="110"/>
                    <a:pt x="100" y="110"/>
                    <a:pt x="100" y="110"/>
                  </a:cubicBezTo>
                  <a:cubicBezTo>
                    <a:pt x="101" y="108"/>
                    <a:pt x="100" y="105"/>
                    <a:pt x="98" y="104"/>
                  </a:cubicBezTo>
                  <a:cubicBezTo>
                    <a:pt x="96" y="103"/>
                    <a:pt x="93" y="104"/>
                    <a:pt x="92" y="106"/>
                  </a:cubicBezTo>
                  <a:cubicBezTo>
                    <a:pt x="90" y="112"/>
                    <a:pt x="90" y="112"/>
                    <a:pt x="90" y="112"/>
                  </a:cubicBezTo>
                  <a:cubicBezTo>
                    <a:pt x="58" y="112"/>
                    <a:pt x="58" y="112"/>
                    <a:pt x="58" y="112"/>
                  </a:cubicBezTo>
                  <a:cubicBezTo>
                    <a:pt x="56" y="106"/>
                    <a:pt x="56" y="106"/>
                    <a:pt x="56" y="106"/>
                  </a:cubicBezTo>
                  <a:cubicBezTo>
                    <a:pt x="55" y="104"/>
                    <a:pt x="52" y="103"/>
                    <a:pt x="50" y="104"/>
                  </a:cubicBezTo>
                  <a:cubicBezTo>
                    <a:pt x="48" y="105"/>
                    <a:pt x="47" y="108"/>
                    <a:pt x="48" y="110"/>
                  </a:cubicBezTo>
                  <a:cubicBezTo>
                    <a:pt x="52" y="116"/>
                    <a:pt x="52" y="116"/>
                    <a:pt x="52" y="116"/>
                  </a:cubicBezTo>
                  <a:cubicBezTo>
                    <a:pt x="40" y="142"/>
                    <a:pt x="40" y="142"/>
                    <a:pt x="40" y="142"/>
                  </a:cubicBezTo>
                  <a:cubicBezTo>
                    <a:pt x="40" y="143"/>
                    <a:pt x="40" y="145"/>
                    <a:pt x="40" y="146"/>
                  </a:cubicBezTo>
                  <a:cubicBezTo>
                    <a:pt x="52" y="172"/>
                    <a:pt x="52" y="172"/>
                    <a:pt x="52" y="172"/>
                  </a:cubicBezTo>
                  <a:cubicBezTo>
                    <a:pt x="40" y="198"/>
                    <a:pt x="40" y="198"/>
                    <a:pt x="40" y="198"/>
                  </a:cubicBezTo>
                  <a:cubicBezTo>
                    <a:pt x="40" y="199"/>
                    <a:pt x="40" y="201"/>
                    <a:pt x="40" y="202"/>
                  </a:cubicBezTo>
                  <a:cubicBezTo>
                    <a:pt x="52" y="228"/>
                    <a:pt x="52" y="228"/>
                    <a:pt x="52" y="228"/>
                  </a:cubicBezTo>
                  <a:cubicBezTo>
                    <a:pt x="48" y="234"/>
                    <a:pt x="48" y="234"/>
                    <a:pt x="48" y="234"/>
                  </a:cubicBezTo>
                  <a:cubicBezTo>
                    <a:pt x="47" y="236"/>
                    <a:pt x="48" y="239"/>
                    <a:pt x="50" y="240"/>
                  </a:cubicBezTo>
                  <a:cubicBezTo>
                    <a:pt x="51" y="240"/>
                    <a:pt x="51" y="240"/>
                    <a:pt x="52" y="240"/>
                  </a:cubicBezTo>
                  <a:cubicBezTo>
                    <a:pt x="53" y="240"/>
                    <a:pt x="55" y="239"/>
                    <a:pt x="56" y="238"/>
                  </a:cubicBezTo>
                  <a:cubicBezTo>
                    <a:pt x="58" y="232"/>
                    <a:pt x="58" y="232"/>
                    <a:pt x="58" y="232"/>
                  </a:cubicBezTo>
                  <a:cubicBezTo>
                    <a:pt x="90" y="232"/>
                    <a:pt x="90" y="232"/>
                    <a:pt x="90" y="232"/>
                  </a:cubicBezTo>
                  <a:cubicBezTo>
                    <a:pt x="92" y="238"/>
                    <a:pt x="92" y="238"/>
                    <a:pt x="92" y="238"/>
                  </a:cubicBezTo>
                  <a:cubicBezTo>
                    <a:pt x="93" y="239"/>
                    <a:pt x="95" y="240"/>
                    <a:pt x="96" y="240"/>
                  </a:cubicBezTo>
                  <a:cubicBezTo>
                    <a:pt x="97" y="240"/>
                    <a:pt x="97" y="240"/>
                    <a:pt x="98" y="240"/>
                  </a:cubicBezTo>
                  <a:cubicBezTo>
                    <a:pt x="100" y="239"/>
                    <a:pt x="101" y="236"/>
                    <a:pt x="100" y="234"/>
                  </a:cubicBezTo>
                  <a:cubicBezTo>
                    <a:pt x="96" y="228"/>
                    <a:pt x="96" y="228"/>
                    <a:pt x="96" y="228"/>
                  </a:cubicBezTo>
                  <a:cubicBezTo>
                    <a:pt x="107" y="204"/>
                    <a:pt x="107" y="204"/>
                    <a:pt x="107" y="204"/>
                  </a:cubicBezTo>
                  <a:cubicBezTo>
                    <a:pt x="116" y="204"/>
                    <a:pt x="116" y="204"/>
                    <a:pt x="116" y="204"/>
                  </a:cubicBezTo>
                  <a:cubicBezTo>
                    <a:pt x="118" y="204"/>
                    <a:pt x="120" y="202"/>
                    <a:pt x="120" y="200"/>
                  </a:cubicBezTo>
                  <a:cubicBezTo>
                    <a:pt x="120" y="198"/>
                    <a:pt x="118" y="196"/>
                    <a:pt x="116" y="196"/>
                  </a:cubicBezTo>
                  <a:cubicBezTo>
                    <a:pt x="107" y="196"/>
                    <a:pt x="107" y="196"/>
                    <a:pt x="107" y="196"/>
                  </a:cubicBezTo>
                  <a:cubicBezTo>
                    <a:pt x="96" y="172"/>
                    <a:pt x="96" y="172"/>
                    <a:pt x="96" y="172"/>
                  </a:cubicBezTo>
                  <a:cubicBezTo>
                    <a:pt x="107" y="148"/>
                    <a:pt x="107" y="148"/>
                    <a:pt x="107" y="148"/>
                  </a:cubicBezTo>
                  <a:lnTo>
                    <a:pt x="116" y="148"/>
                  </a:lnTo>
                  <a:close/>
                  <a:moveTo>
                    <a:pt x="100" y="200"/>
                  </a:moveTo>
                  <a:cubicBezTo>
                    <a:pt x="89" y="224"/>
                    <a:pt x="89" y="224"/>
                    <a:pt x="89" y="224"/>
                  </a:cubicBezTo>
                  <a:cubicBezTo>
                    <a:pt x="59" y="224"/>
                    <a:pt x="59" y="224"/>
                    <a:pt x="59" y="224"/>
                  </a:cubicBezTo>
                  <a:cubicBezTo>
                    <a:pt x="48" y="200"/>
                    <a:pt x="48" y="200"/>
                    <a:pt x="48" y="200"/>
                  </a:cubicBezTo>
                  <a:cubicBezTo>
                    <a:pt x="59" y="176"/>
                    <a:pt x="59" y="176"/>
                    <a:pt x="59" y="176"/>
                  </a:cubicBezTo>
                  <a:cubicBezTo>
                    <a:pt x="89" y="176"/>
                    <a:pt x="89" y="176"/>
                    <a:pt x="89" y="176"/>
                  </a:cubicBezTo>
                  <a:lnTo>
                    <a:pt x="100" y="200"/>
                  </a:lnTo>
                  <a:close/>
                  <a:moveTo>
                    <a:pt x="89" y="168"/>
                  </a:moveTo>
                  <a:cubicBezTo>
                    <a:pt x="59" y="168"/>
                    <a:pt x="59" y="168"/>
                    <a:pt x="59" y="168"/>
                  </a:cubicBezTo>
                  <a:cubicBezTo>
                    <a:pt x="48" y="144"/>
                    <a:pt x="48" y="144"/>
                    <a:pt x="48" y="144"/>
                  </a:cubicBezTo>
                  <a:cubicBezTo>
                    <a:pt x="59" y="120"/>
                    <a:pt x="59" y="120"/>
                    <a:pt x="59" y="120"/>
                  </a:cubicBezTo>
                  <a:cubicBezTo>
                    <a:pt x="89" y="120"/>
                    <a:pt x="89" y="120"/>
                    <a:pt x="89" y="120"/>
                  </a:cubicBezTo>
                  <a:cubicBezTo>
                    <a:pt x="100" y="144"/>
                    <a:pt x="100" y="144"/>
                    <a:pt x="100" y="144"/>
                  </a:cubicBezTo>
                  <a:lnTo>
                    <a:pt x="89" y="168"/>
                  </a:lnTo>
                  <a:close/>
                  <a:moveTo>
                    <a:pt x="108" y="76"/>
                  </a:moveTo>
                  <a:cubicBezTo>
                    <a:pt x="110" y="76"/>
                    <a:pt x="112" y="74"/>
                    <a:pt x="112" y="72"/>
                  </a:cubicBezTo>
                  <a:cubicBezTo>
                    <a:pt x="112" y="70"/>
                    <a:pt x="110" y="68"/>
                    <a:pt x="108" y="68"/>
                  </a:cubicBezTo>
                  <a:cubicBezTo>
                    <a:pt x="40" y="68"/>
                    <a:pt x="40" y="68"/>
                    <a:pt x="40" y="68"/>
                  </a:cubicBezTo>
                  <a:cubicBezTo>
                    <a:pt x="38" y="68"/>
                    <a:pt x="36" y="70"/>
                    <a:pt x="36" y="72"/>
                  </a:cubicBezTo>
                  <a:cubicBezTo>
                    <a:pt x="36" y="74"/>
                    <a:pt x="38" y="76"/>
                    <a:pt x="40" y="76"/>
                  </a:cubicBezTo>
                  <a:lnTo>
                    <a:pt x="108" y="76"/>
                  </a:lnTo>
                  <a:close/>
                  <a:moveTo>
                    <a:pt x="216" y="156"/>
                  </a:moveTo>
                  <a:cubicBezTo>
                    <a:pt x="152" y="156"/>
                    <a:pt x="152" y="156"/>
                    <a:pt x="152" y="156"/>
                  </a:cubicBezTo>
                  <a:cubicBezTo>
                    <a:pt x="150" y="156"/>
                    <a:pt x="148" y="158"/>
                    <a:pt x="148" y="160"/>
                  </a:cubicBezTo>
                  <a:cubicBezTo>
                    <a:pt x="148" y="162"/>
                    <a:pt x="150" y="164"/>
                    <a:pt x="152" y="164"/>
                  </a:cubicBezTo>
                  <a:cubicBezTo>
                    <a:pt x="216" y="164"/>
                    <a:pt x="216" y="164"/>
                    <a:pt x="216" y="164"/>
                  </a:cubicBezTo>
                  <a:cubicBezTo>
                    <a:pt x="218" y="164"/>
                    <a:pt x="220" y="162"/>
                    <a:pt x="220" y="160"/>
                  </a:cubicBezTo>
                  <a:cubicBezTo>
                    <a:pt x="220" y="158"/>
                    <a:pt x="218" y="156"/>
                    <a:pt x="216" y="156"/>
                  </a:cubicBezTo>
                  <a:close/>
                  <a:moveTo>
                    <a:pt x="216" y="136"/>
                  </a:moveTo>
                  <a:cubicBezTo>
                    <a:pt x="152" y="136"/>
                    <a:pt x="152" y="136"/>
                    <a:pt x="152" y="136"/>
                  </a:cubicBezTo>
                  <a:cubicBezTo>
                    <a:pt x="150" y="136"/>
                    <a:pt x="148" y="138"/>
                    <a:pt x="148" y="140"/>
                  </a:cubicBezTo>
                  <a:cubicBezTo>
                    <a:pt x="148" y="142"/>
                    <a:pt x="150" y="144"/>
                    <a:pt x="152" y="144"/>
                  </a:cubicBezTo>
                  <a:cubicBezTo>
                    <a:pt x="216" y="144"/>
                    <a:pt x="216" y="144"/>
                    <a:pt x="216" y="144"/>
                  </a:cubicBezTo>
                  <a:cubicBezTo>
                    <a:pt x="218" y="144"/>
                    <a:pt x="220" y="142"/>
                    <a:pt x="220" y="140"/>
                  </a:cubicBezTo>
                  <a:cubicBezTo>
                    <a:pt x="220" y="138"/>
                    <a:pt x="218" y="136"/>
                    <a:pt x="216" y="136"/>
                  </a:cubicBezTo>
                  <a:close/>
                  <a:moveTo>
                    <a:pt x="180" y="196"/>
                  </a:moveTo>
                  <a:cubicBezTo>
                    <a:pt x="152" y="196"/>
                    <a:pt x="152" y="196"/>
                    <a:pt x="152" y="196"/>
                  </a:cubicBezTo>
                  <a:cubicBezTo>
                    <a:pt x="150" y="196"/>
                    <a:pt x="148" y="198"/>
                    <a:pt x="148" y="200"/>
                  </a:cubicBezTo>
                  <a:cubicBezTo>
                    <a:pt x="148" y="202"/>
                    <a:pt x="150" y="204"/>
                    <a:pt x="152" y="204"/>
                  </a:cubicBezTo>
                  <a:cubicBezTo>
                    <a:pt x="180" y="204"/>
                    <a:pt x="180" y="204"/>
                    <a:pt x="180" y="204"/>
                  </a:cubicBezTo>
                  <a:cubicBezTo>
                    <a:pt x="182" y="204"/>
                    <a:pt x="184" y="202"/>
                    <a:pt x="184" y="200"/>
                  </a:cubicBezTo>
                  <a:cubicBezTo>
                    <a:pt x="184" y="198"/>
                    <a:pt x="182" y="196"/>
                    <a:pt x="180" y="196"/>
                  </a:cubicBezTo>
                  <a:close/>
                  <a:moveTo>
                    <a:pt x="216" y="176"/>
                  </a:moveTo>
                  <a:cubicBezTo>
                    <a:pt x="152" y="176"/>
                    <a:pt x="152" y="176"/>
                    <a:pt x="152" y="176"/>
                  </a:cubicBezTo>
                  <a:cubicBezTo>
                    <a:pt x="150" y="176"/>
                    <a:pt x="148" y="178"/>
                    <a:pt x="148" y="180"/>
                  </a:cubicBezTo>
                  <a:cubicBezTo>
                    <a:pt x="148" y="182"/>
                    <a:pt x="150" y="184"/>
                    <a:pt x="152" y="184"/>
                  </a:cubicBezTo>
                  <a:cubicBezTo>
                    <a:pt x="216" y="184"/>
                    <a:pt x="216" y="184"/>
                    <a:pt x="216" y="184"/>
                  </a:cubicBezTo>
                  <a:cubicBezTo>
                    <a:pt x="218" y="184"/>
                    <a:pt x="220" y="182"/>
                    <a:pt x="220" y="180"/>
                  </a:cubicBezTo>
                  <a:cubicBezTo>
                    <a:pt x="220" y="178"/>
                    <a:pt x="218" y="176"/>
                    <a:pt x="216" y="17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lumMod val="50000"/>
                  </a:srgbClr>
                </a:solidFill>
                <a:effectLst/>
                <a:uLnTx/>
                <a:uFillTx/>
                <a:latin typeface="Arial"/>
                <a:cs typeface="Arial"/>
                <a:sym typeface="Arial"/>
              </a:endParaRPr>
            </a:p>
          </p:txBody>
        </p:sp>
        <p:sp>
          <p:nvSpPr>
            <p:cNvPr id="9" name="Rectangle 8">
              <a:extLst>
                <a:ext uri="{FF2B5EF4-FFF2-40B4-BE49-F238E27FC236}">
                  <a16:creationId xmlns:a16="http://schemas.microsoft.com/office/drawing/2014/main" id="{42BE0B0F-7AB3-4D24-852F-A14999C16F49}"/>
                </a:ext>
              </a:extLst>
            </p:cNvPr>
            <p:cNvSpPr/>
            <p:nvPr/>
          </p:nvSpPr>
          <p:spPr>
            <a:xfrm>
              <a:off x="6788753" y="1983633"/>
              <a:ext cx="528438" cy="532259"/>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alibri"/>
                <a:ea typeface="+mn-ea"/>
                <a:cs typeface="+mn-cs"/>
                <a:sym typeface="Arial"/>
              </a:endParaRPr>
            </a:p>
          </p:txBody>
        </p:sp>
        <p:sp>
          <p:nvSpPr>
            <p:cNvPr id="51" name="Freeform 240">
              <a:extLst>
                <a:ext uri="{FF2B5EF4-FFF2-40B4-BE49-F238E27FC236}">
                  <a16:creationId xmlns:a16="http://schemas.microsoft.com/office/drawing/2014/main" id="{6696C811-E50A-471A-BC42-23A14BC5105F}"/>
                </a:ext>
              </a:extLst>
            </p:cNvPr>
            <p:cNvSpPr>
              <a:spLocks noChangeAspect="1" noEditPoints="1"/>
            </p:cNvSpPr>
            <p:nvPr/>
          </p:nvSpPr>
          <p:spPr bwMode="auto">
            <a:xfrm>
              <a:off x="6793136" y="1999778"/>
              <a:ext cx="528438" cy="528438"/>
            </a:xfrm>
            <a:custGeom>
              <a:avLst/>
              <a:gdLst>
                <a:gd name="T0" fmla="*/ 191 w 256"/>
                <a:gd name="T1" fmla="*/ 1 h 256"/>
                <a:gd name="T2" fmla="*/ 12 w 256"/>
                <a:gd name="T3" fmla="*/ 0 h 256"/>
                <a:gd name="T4" fmla="*/ 0 w 256"/>
                <a:gd name="T5" fmla="*/ 256 h 256"/>
                <a:gd name="T6" fmla="*/ 8 w 256"/>
                <a:gd name="T7" fmla="*/ 12 h 256"/>
                <a:gd name="T8" fmla="*/ 186 w 256"/>
                <a:gd name="T9" fmla="*/ 8 h 256"/>
                <a:gd name="T10" fmla="*/ 192 w 256"/>
                <a:gd name="T11" fmla="*/ 68 h 256"/>
                <a:gd name="T12" fmla="*/ 188 w 256"/>
                <a:gd name="T13" fmla="*/ 48 h 256"/>
                <a:gd name="T14" fmla="*/ 180 w 256"/>
                <a:gd name="T15" fmla="*/ 48 h 256"/>
                <a:gd name="T16" fmla="*/ 192 w 256"/>
                <a:gd name="T17" fmla="*/ 76 h 256"/>
                <a:gd name="T18" fmla="*/ 248 w 256"/>
                <a:gd name="T19" fmla="*/ 256 h 256"/>
                <a:gd name="T20" fmla="*/ 256 w 256"/>
                <a:gd name="T21" fmla="*/ 68 h 256"/>
                <a:gd name="T22" fmla="*/ 116 w 256"/>
                <a:gd name="T23" fmla="*/ 148 h 256"/>
                <a:gd name="T24" fmla="*/ 116 w 256"/>
                <a:gd name="T25" fmla="*/ 140 h 256"/>
                <a:gd name="T26" fmla="*/ 96 w 256"/>
                <a:gd name="T27" fmla="*/ 116 h 256"/>
                <a:gd name="T28" fmla="*/ 98 w 256"/>
                <a:gd name="T29" fmla="*/ 104 h 256"/>
                <a:gd name="T30" fmla="*/ 90 w 256"/>
                <a:gd name="T31" fmla="*/ 112 h 256"/>
                <a:gd name="T32" fmla="*/ 56 w 256"/>
                <a:gd name="T33" fmla="*/ 106 h 256"/>
                <a:gd name="T34" fmla="*/ 48 w 256"/>
                <a:gd name="T35" fmla="*/ 110 h 256"/>
                <a:gd name="T36" fmla="*/ 40 w 256"/>
                <a:gd name="T37" fmla="*/ 142 h 256"/>
                <a:gd name="T38" fmla="*/ 52 w 256"/>
                <a:gd name="T39" fmla="*/ 172 h 256"/>
                <a:gd name="T40" fmla="*/ 40 w 256"/>
                <a:gd name="T41" fmla="*/ 202 h 256"/>
                <a:gd name="T42" fmla="*/ 48 w 256"/>
                <a:gd name="T43" fmla="*/ 234 h 256"/>
                <a:gd name="T44" fmla="*/ 52 w 256"/>
                <a:gd name="T45" fmla="*/ 240 h 256"/>
                <a:gd name="T46" fmla="*/ 58 w 256"/>
                <a:gd name="T47" fmla="*/ 232 h 256"/>
                <a:gd name="T48" fmla="*/ 92 w 256"/>
                <a:gd name="T49" fmla="*/ 238 h 256"/>
                <a:gd name="T50" fmla="*/ 98 w 256"/>
                <a:gd name="T51" fmla="*/ 240 h 256"/>
                <a:gd name="T52" fmla="*/ 96 w 256"/>
                <a:gd name="T53" fmla="*/ 228 h 256"/>
                <a:gd name="T54" fmla="*/ 116 w 256"/>
                <a:gd name="T55" fmla="*/ 204 h 256"/>
                <a:gd name="T56" fmla="*/ 116 w 256"/>
                <a:gd name="T57" fmla="*/ 196 h 256"/>
                <a:gd name="T58" fmla="*/ 96 w 256"/>
                <a:gd name="T59" fmla="*/ 172 h 256"/>
                <a:gd name="T60" fmla="*/ 116 w 256"/>
                <a:gd name="T61" fmla="*/ 148 h 256"/>
                <a:gd name="T62" fmla="*/ 89 w 256"/>
                <a:gd name="T63" fmla="*/ 224 h 256"/>
                <a:gd name="T64" fmla="*/ 48 w 256"/>
                <a:gd name="T65" fmla="*/ 200 h 256"/>
                <a:gd name="T66" fmla="*/ 89 w 256"/>
                <a:gd name="T67" fmla="*/ 176 h 256"/>
                <a:gd name="T68" fmla="*/ 89 w 256"/>
                <a:gd name="T69" fmla="*/ 168 h 256"/>
                <a:gd name="T70" fmla="*/ 48 w 256"/>
                <a:gd name="T71" fmla="*/ 144 h 256"/>
                <a:gd name="T72" fmla="*/ 89 w 256"/>
                <a:gd name="T73" fmla="*/ 120 h 256"/>
                <a:gd name="T74" fmla="*/ 89 w 256"/>
                <a:gd name="T75" fmla="*/ 168 h 256"/>
                <a:gd name="T76" fmla="*/ 112 w 256"/>
                <a:gd name="T77" fmla="*/ 72 h 256"/>
                <a:gd name="T78" fmla="*/ 40 w 256"/>
                <a:gd name="T79" fmla="*/ 68 h 256"/>
                <a:gd name="T80" fmla="*/ 40 w 256"/>
                <a:gd name="T81" fmla="*/ 76 h 256"/>
                <a:gd name="T82" fmla="*/ 216 w 256"/>
                <a:gd name="T83" fmla="*/ 156 h 256"/>
                <a:gd name="T84" fmla="*/ 148 w 256"/>
                <a:gd name="T85" fmla="*/ 160 h 256"/>
                <a:gd name="T86" fmla="*/ 216 w 256"/>
                <a:gd name="T87" fmla="*/ 164 h 256"/>
                <a:gd name="T88" fmla="*/ 216 w 256"/>
                <a:gd name="T89" fmla="*/ 156 h 256"/>
                <a:gd name="T90" fmla="*/ 152 w 256"/>
                <a:gd name="T91" fmla="*/ 136 h 256"/>
                <a:gd name="T92" fmla="*/ 152 w 256"/>
                <a:gd name="T93" fmla="*/ 144 h 256"/>
                <a:gd name="T94" fmla="*/ 220 w 256"/>
                <a:gd name="T95" fmla="*/ 140 h 256"/>
                <a:gd name="T96" fmla="*/ 180 w 256"/>
                <a:gd name="T97" fmla="*/ 196 h 256"/>
                <a:gd name="T98" fmla="*/ 148 w 256"/>
                <a:gd name="T99" fmla="*/ 200 h 256"/>
                <a:gd name="T100" fmla="*/ 180 w 256"/>
                <a:gd name="T101" fmla="*/ 204 h 256"/>
                <a:gd name="T102" fmla="*/ 180 w 256"/>
                <a:gd name="T103" fmla="*/ 196 h 256"/>
                <a:gd name="T104" fmla="*/ 152 w 256"/>
                <a:gd name="T105" fmla="*/ 176 h 256"/>
                <a:gd name="T106" fmla="*/ 152 w 256"/>
                <a:gd name="T107" fmla="*/ 184 h 256"/>
                <a:gd name="T108" fmla="*/ 220 w 256"/>
                <a:gd name="T109" fmla="*/ 18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56">
                  <a:moveTo>
                    <a:pt x="255" y="65"/>
                  </a:moveTo>
                  <a:cubicBezTo>
                    <a:pt x="191" y="1"/>
                    <a:pt x="191" y="1"/>
                    <a:pt x="191" y="1"/>
                  </a:cubicBezTo>
                  <a:cubicBezTo>
                    <a:pt x="190" y="0"/>
                    <a:pt x="189" y="0"/>
                    <a:pt x="188" y="0"/>
                  </a:cubicBezTo>
                  <a:cubicBezTo>
                    <a:pt x="12" y="0"/>
                    <a:pt x="12" y="0"/>
                    <a:pt x="12" y="0"/>
                  </a:cubicBezTo>
                  <a:cubicBezTo>
                    <a:pt x="5" y="0"/>
                    <a:pt x="0" y="5"/>
                    <a:pt x="0" y="12"/>
                  </a:cubicBezTo>
                  <a:cubicBezTo>
                    <a:pt x="0" y="256"/>
                    <a:pt x="0" y="256"/>
                    <a:pt x="0" y="256"/>
                  </a:cubicBezTo>
                  <a:cubicBezTo>
                    <a:pt x="8" y="256"/>
                    <a:pt x="8" y="256"/>
                    <a:pt x="8" y="256"/>
                  </a:cubicBezTo>
                  <a:cubicBezTo>
                    <a:pt x="8" y="12"/>
                    <a:pt x="8" y="12"/>
                    <a:pt x="8" y="12"/>
                  </a:cubicBezTo>
                  <a:cubicBezTo>
                    <a:pt x="8" y="10"/>
                    <a:pt x="10" y="8"/>
                    <a:pt x="12" y="8"/>
                  </a:cubicBezTo>
                  <a:cubicBezTo>
                    <a:pt x="186" y="8"/>
                    <a:pt x="186" y="8"/>
                    <a:pt x="186" y="8"/>
                  </a:cubicBezTo>
                  <a:cubicBezTo>
                    <a:pt x="246" y="68"/>
                    <a:pt x="246" y="68"/>
                    <a:pt x="246" y="68"/>
                  </a:cubicBezTo>
                  <a:cubicBezTo>
                    <a:pt x="192" y="68"/>
                    <a:pt x="192" y="68"/>
                    <a:pt x="192" y="68"/>
                  </a:cubicBezTo>
                  <a:cubicBezTo>
                    <a:pt x="190" y="68"/>
                    <a:pt x="188" y="66"/>
                    <a:pt x="188" y="64"/>
                  </a:cubicBezTo>
                  <a:cubicBezTo>
                    <a:pt x="188" y="48"/>
                    <a:pt x="188" y="48"/>
                    <a:pt x="188" y="48"/>
                  </a:cubicBezTo>
                  <a:cubicBezTo>
                    <a:pt x="188" y="46"/>
                    <a:pt x="186" y="44"/>
                    <a:pt x="184" y="44"/>
                  </a:cubicBezTo>
                  <a:cubicBezTo>
                    <a:pt x="182" y="44"/>
                    <a:pt x="180" y="46"/>
                    <a:pt x="180" y="48"/>
                  </a:cubicBezTo>
                  <a:cubicBezTo>
                    <a:pt x="180" y="64"/>
                    <a:pt x="180" y="64"/>
                    <a:pt x="180" y="64"/>
                  </a:cubicBezTo>
                  <a:cubicBezTo>
                    <a:pt x="180" y="71"/>
                    <a:pt x="185" y="76"/>
                    <a:pt x="192" y="76"/>
                  </a:cubicBezTo>
                  <a:cubicBezTo>
                    <a:pt x="248" y="76"/>
                    <a:pt x="248" y="76"/>
                    <a:pt x="248" y="76"/>
                  </a:cubicBezTo>
                  <a:cubicBezTo>
                    <a:pt x="248" y="256"/>
                    <a:pt x="248" y="256"/>
                    <a:pt x="248" y="256"/>
                  </a:cubicBezTo>
                  <a:cubicBezTo>
                    <a:pt x="256" y="256"/>
                    <a:pt x="256" y="256"/>
                    <a:pt x="256" y="256"/>
                  </a:cubicBezTo>
                  <a:cubicBezTo>
                    <a:pt x="256" y="68"/>
                    <a:pt x="256" y="68"/>
                    <a:pt x="256" y="68"/>
                  </a:cubicBezTo>
                  <a:cubicBezTo>
                    <a:pt x="256" y="67"/>
                    <a:pt x="256" y="66"/>
                    <a:pt x="255" y="65"/>
                  </a:cubicBezTo>
                  <a:close/>
                  <a:moveTo>
                    <a:pt x="116" y="148"/>
                  </a:moveTo>
                  <a:cubicBezTo>
                    <a:pt x="118" y="148"/>
                    <a:pt x="120" y="146"/>
                    <a:pt x="120" y="144"/>
                  </a:cubicBezTo>
                  <a:cubicBezTo>
                    <a:pt x="120" y="142"/>
                    <a:pt x="118" y="140"/>
                    <a:pt x="116" y="140"/>
                  </a:cubicBezTo>
                  <a:cubicBezTo>
                    <a:pt x="107" y="140"/>
                    <a:pt x="107" y="140"/>
                    <a:pt x="107" y="140"/>
                  </a:cubicBezTo>
                  <a:cubicBezTo>
                    <a:pt x="96" y="116"/>
                    <a:pt x="96" y="116"/>
                    <a:pt x="96" y="116"/>
                  </a:cubicBezTo>
                  <a:cubicBezTo>
                    <a:pt x="100" y="110"/>
                    <a:pt x="100" y="110"/>
                    <a:pt x="100" y="110"/>
                  </a:cubicBezTo>
                  <a:cubicBezTo>
                    <a:pt x="101" y="108"/>
                    <a:pt x="100" y="105"/>
                    <a:pt x="98" y="104"/>
                  </a:cubicBezTo>
                  <a:cubicBezTo>
                    <a:pt x="96" y="103"/>
                    <a:pt x="93" y="104"/>
                    <a:pt x="92" y="106"/>
                  </a:cubicBezTo>
                  <a:cubicBezTo>
                    <a:pt x="90" y="112"/>
                    <a:pt x="90" y="112"/>
                    <a:pt x="90" y="112"/>
                  </a:cubicBezTo>
                  <a:cubicBezTo>
                    <a:pt x="58" y="112"/>
                    <a:pt x="58" y="112"/>
                    <a:pt x="58" y="112"/>
                  </a:cubicBezTo>
                  <a:cubicBezTo>
                    <a:pt x="56" y="106"/>
                    <a:pt x="56" y="106"/>
                    <a:pt x="56" y="106"/>
                  </a:cubicBezTo>
                  <a:cubicBezTo>
                    <a:pt x="55" y="104"/>
                    <a:pt x="52" y="103"/>
                    <a:pt x="50" y="104"/>
                  </a:cubicBezTo>
                  <a:cubicBezTo>
                    <a:pt x="48" y="105"/>
                    <a:pt x="47" y="108"/>
                    <a:pt x="48" y="110"/>
                  </a:cubicBezTo>
                  <a:cubicBezTo>
                    <a:pt x="52" y="116"/>
                    <a:pt x="52" y="116"/>
                    <a:pt x="52" y="116"/>
                  </a:cubicBezTo>
                  <a:cubicBezTo>
                    <a:pt x="40" y="142"/>
                    <a:pt x="40" y="142"/>
                    <a:pt x="40" y="142"/>
                  </a:cubicBezTo>
                  <a:cubicBezTo>
                    <a:pt x="40" y="143"/>
                    <a:pt x="40" y="145"/>
                    <a:pt x="40" y="146"/>
                  </a:cubicBezTo>
                  <a:cubicBezTo>
                    <a:pt x="52" y="172"/>
                    <a:pt x="52" y="172"/>
                    <a:pt x="52" y="172"/>
                  </a:cubicBezTo>
                  <a:cubicBezTo>
                    <a:pt x="40" y="198"/>
                    <a:pt x="40" y="198"/>
                    <a:pt x="40" y="198"/>
                  </a:cubicBezTo>
                  <a:cubicBezTo>
                    <a:pt x="40" y="199"/>
                    <a:pt x="40" y="201"/>
                    <a:pt x="40" y="202"/>
                  </a:cubicBezTo>
                  <a:cubicBezTo>
                    <a:pt x="52" y="228"/>
                    <a:pt x="52" y="228"/>
                    <a:pt x="52" y="228"/>
                  </a:cubicBezTo>
                  <a:cubicBezTo>
                    <a:pt x="48" y="234"/>
                    <a:pt x="48" y="234"/>
                    <a:pt x="48" y="234"/>
                  </a:cubicBezTo>
                  <a:cubicBezTo>
                    <a:pt x="47" y="236"/>
                    <a:pt x="48" y="239"/>
                    <a:pt x="50" y="240"/>
                  </a:cubicBezTo>
                  <a:cubicBezTo>
                    <a:pt x="51" y="240"/>
                    <a:pt x="51" y="240"/>
                    <a:pt x="52" y="240"/>
                  </a:cubicBezTo>
                  <a:cubicBezTo>
                    <a:pt x="53" y="240"/>
                    <a:pt x="55" y="239"/>
                    <a:pt x="56" y="238"/>
                  </a:cubicBezTo>
                  <a:cubicBezTo>
                    <a:pt x="58" y="232"/>
                    <a:pt x="58" y="232"/>
                    <a:pt x="58" y="232"/>
                  </a:cubicBezTo>
                  <a:cubicBezTo>
                    <a:pt x="90" y="232"/>
                    <a:pt x="90" y="232"/>
                    <a:pt x="90" y="232"/>
                  </a:cubicBezTo>
                  <a:cubicBezTo>
                    <a:pt x="92" y="238"/>
                    <a:pt x="92" y="238"/>
                    <a:pt x="92" y="238"/>
                  </a:cubicBezTo>
                  <a:cubicBezTo>
                    <a:pt x="93" y="239"/>
                    <a:pt x="95" y="240"/>
                    <a:pt x="96" y="240"/>
                  </a:cubicBezTo>
                  <a:cubicBezTo>
                    <a:pt x="97" y="240"/>
                    <a:pt x="97" y="240"/>
                    <a:pt x="98" y="240"/>
                  </a:cubicBezTo>
                  <a:cubicBezTo>
                    <a:pt x="100" y="239"/>
                    <a:pt x="101" y="236"/>
                    <a:pt x="100" y="234"/>
                  </a:cubicBezTo>
                  <a:cubicBezTo>
                    <a:pt x="96" y="228"/>
                    <a:pt x="96" y="228"/>
                    <a:pt x="96" y="228"/>
                  </a:cubicBezTo>
                  <a:cubicBezTo>
                    <a:pt x="107" y="204"/>
                    <a:pt x="107" y="204"/>
                    <a:pt x="107" y="204"/>
                  </a:cubicBezTo>
                  <a:cubicBezTo>
                    <a:pt x="116" y="204"/>
                    <a:pt x="116" y="204"/>
                    <a:pt x="116" y="204"/>
                  </a:cubicBezTo>
                  <a:cubicBezTo>
                    <a:pt x="118" y="204"/>
                    <a:pt x="120" y="202"/>
                    <a:pt x="120" y="200"/>
                  </a:cubicBezTo>
                  <a:cubicBezTo>
                    <a:pt x="120" y="198"/>
                    <a:pt x="118" y="196"/>
                    <a:pt x="116" y="196"/>
                  </a:cubicBezTo>
                  <a:cubicBezTo>
                    <a:pt x="107" y="196"/>
                    <a:pt x="107" y="196"/>
                    <a:pt x="107" y="196"/>
                  </a:cubicBezTo>
                  <a:cubicBezTo>
                    <a:pt x="96" y="172"/>
                    <a:pt x="96" y="172"/>
                    <a:pt x="96" y="172"/>
                  </a:cubicBezTo>
                  <a:cubicBezTo>
                    <a:pt x="107" y="148"/>
                    <a:pt x="107" y="148"/>
                    <a:pt x="107" y="148"/>
                  </a:cubicBezTo>
                  <a:lnTo>
                    <a:pt x="116" y="148"/>
                  </a:lnTo>
                  <a:close/>
                  <a:moveTo>
                    <a:pt x="100" y="200"/>
                  </a:moveTo>
                  <a:cubicBezTo>
                    <a:pt x="89" y="224"/>
                    <a:pt x="89" y="224"/>
                    <a:pt x="89" y="224"/>
                  </a:cubicBezTo>
                  <a:cubicBezTo>
                    <a:pt x="59" y="224"/>
                    <a:pt x="59" y="224"/>
                    <a:pt x="59" y="224"/>
                  </a:cubicBezTo>
                  <a:cubicBezTo>
                    <a:pt x="48" y="200"/>
                    <a:pt x="48" y="200"/>
                    <a:pt x="48" y="200"/>
                  </a:cubicBezTo>
                  <a:cubicBezTo>
                    <a:pt x="59" y="176"/>
                    <a:pt x="59" y="176"/>
                    <a:pt x="59" y="176"/>
                  </a:cubicBezTo>
                  <a:cubicBezTo>
                    <a:pt x="89" y="176"/>
                    <a:pt x="89" y="176"/>
                    <a:pt x="89" y="176"/>
                  </a:cubicBezTo>
                  <a:lnTo>
                    <a:pt x="100" y="200"/>
                  </a:lnTo>
                  <a:close/>
                  <a:moveTo>
                    <a:pt x="89" y="168"/>
                  </a:moveTo>
                  <a:cubicBezTo>
                    <a:pt x="59" y="168"/>
                    <a:pt x="59" y="168"/>
                    <a:pt x="59" y="168"/>
                  </a:cubicBezTo>
                  <a:cubicBezTo>
                    <a:pt x="48" y="144"/>
                    <a:pt x="48" y="144"/>
                    <a:pt x="48" y="144"/>
                  </a:cubicBezTo>
                  <a:cubicBezTo>
                    <a:pt x="59" y="120"/>
                    <a:pt x="59" y="120"/>
                    <a:pt x="59" y="120"/>
                  </a:cubicBezTo>
                  <a:cubicBezTo>
                    <a:pt x="89" y="120"/>
                    <a:pt x="89" y="120"/>
                    <a:pt x="89" y="120"/>
                  </a:cubicBezTo>
                  <a:cubicBezTo>
                    <a:pt x="100" y="144"/>
                    <a:pt x="100" y="144"/>
                    <a:pt x="100" y="144"/>
                  </a:cubicBezTo>
                  <a:lnTo>
                    <a:pt x="89" y="168"/>
                  </a:lnTo>
                  <a:close/>
                  <a:moveTo>
                    <a:pt x="108" y="76"/>
                  </a:moveTo>
                  <a:cubicBezTo>
                    <a:pt x="110" y="76"/>
                    <a:pt x="112" y="74"/>
                    <a:pt x="112" y="72"/>
                  </a:cubicBezTo>
                  <a:cubicBezTo>
                    <a:pt x="112" y="70"/>
                    <a:pt x="110" y="68"/>
                    <a:pt x="108" y="68"/>
                  </a:cubicBezTo>
                  <a:cubicBezTo>
                    <a:pt x="40" y="68"/>
                    <a:pt x="40" y="68"/>
                    <a:pt x="40" y="68"/>
                  </a:cubicBezTo>
                  <a:cubicBezTo>
                    <a:pt x="38" y="68"/>
                    <a:pt x="36" y="70"/>
                    <a:pt x="36" y="72"/>
                  </a:cubicBezTo>
                  <a:cubicBezTo>
                    <a:pt x="36" y="74"/>
                    <a:pt x="38" y="76"/>
                    <a:pt x="40" y="76"/>
                  </a:cubicBezTo>
                  <a:lnTo>
                    <a:pt x="108" y="76"/>
                  </a:lnTo>
                  <a:close/>
                  <a:moveTo>
                    <a:pt x="216" y="156"/>
                  </a:moveTo>
                  <a:cubicBezTo>
                    <a:pt x="152" y="156"/>
                    <a:pt x="152" y="156"/>
                    <a:pt x="152" y="156"/>
                  </a:cubicBezTo>
                  <a:cubicBezTo>
                    <a:pt x="150" y="156"/>
                    <a:pt x="148" y="158"/>
                    <a:pt x="148" y="160"/>
                  </a:cubicBezTo>
                  <a:cubicBezTo>
                    <a:pt x="148" y="162"/>
                    <a:pt x="150" y="164"/>
                    <a:pt x="152" y="164"/>
                  </a:cubicBezTo>
                  <a:cubicBezTo>
                    <a:pt x="216" y="164"/>
                    <a:pt x="216" y="164"/>
                    <a:pt x="216" y="164"/>
                  </a:cubicBezTo>
                  <a:cubicBezTo>
                    <a:pt x="218" y="164"/>
                    <a:pt x="220" y="162"/>
                    <a:pt x="220" y="160"/>
                  </a:cubicBezTo>
                  <a:cubicBezTo>
                    <a:pt x="220" y="158"/>
                    <a:pt x="218" y="156"/>
                    <a:pt x="216" y="156"/>
                  </a:cubicBezTo>
                  <a:close/>
                  <a:moveTo>
                    <a:pt x="216" y="136"/>
                  </a:moveTo>
                  <a:cubicBezTo>
                    <a:pt x="152" y="136"/>
                    <a:pt x="152" y="136"/>
                    <a:pt x="152" y="136"/>
                  </a:cubicBezTo>
                  <a:cubicBezTo>
                    <a:pt x="150" y="136"/>
                    <a:pt x="148" y="138"/>
                    <a:pt x="148" y="140"/>
                  </a:cubicBezTo>
                  <a:cubicBezTo>
                    <a:pt x="148" y="142"/>
                    <a:pt x="150" y="144"/>
                    <a:pt x="152" y="144"/>
                  </a:cubicBezTo>
                  <a:cubicBezTo>
                    <a:pt x="216" y="144"/>
                    <a:pt x="216" y="144"/>
                    <a:pt x="216" y="144"/>
                  </a:cubicBezTo>
                  <a:cubicBezTo>
                    <a:pt x="218" y="144"/>
                    <a:pt x="220" y="142"/>
                    <a:pt x="220" y="140"/>
                  </a:cubicBezTo>
                  <a:cubicBezTo>
                    <a:pt x="220" y="138"/>
                    <a:pt x="218" y="136"/>
                    <a:pt x="216" y="136"/>
                  </a:cubicBezTo>
                  <a:close/>
                  <a:moveTo>
                    <a:pt x="180" y="196"/>
                  </a:moveTo>
                  <a:cubicBezTo>
                    <a:pt x="152" y="196"/>
                    <a:pt x="152" y="196"/>
                    <a:pt x="152" y="196"/>
                  </a:cubicBezTo>
                  <a:cubicBezTo>
                    <a:pt x="150" y="196"/>
                    <a:pt x="148" y="198"/>
                    <a:pt x="148" y="200"/>
                  </a:cubicBezTo>
                  <a:cubicBezTo>
                    <a:pt x="148" y="202"/>
                    <a:pt x="150" y="204"/>
                    <a:pt x="152" y="204"/>
                  </a:cubicBezTo>
                  <a:cubicBezTo>
                    <a:pt x="180" y="204"/>
                    <a:pt x="180" y="204"/>
                    <a:pt x="180" y="204"/>
                  </a:cubicBezTo>
                  <a:cubicBezTo>
                    <a:pt x="182" y="204"/>
                    <a:pt x="184" y="202"/>
                    <a:pt x="184" y="200"/>
                  </a:cubicBezTo>
                  <a:cubicBezTo>
                    <a:pt x="184" y="198"/>
                    <a:pt x="182" y="196"/>
                    <a:pt x="180" y="196"/>
                  </a:cubicBezTo>
                  <a:close/>
                  <a:moveTo>
                    <a:pt x="216" y="176"/>
                  </a:moveTo>
                  <a:cubicBezTo>
                    <a:pt x="152" y="176"/>
                    <a:pt x="152" y="176"/>
                    <a:pt x="152" y="176"/>
                  </a:cubicBezTo>
                  <a:cubicBezTo>
                    <a:pt x="150" y="176"/>
                    <a:pt x="148" y="178"/>
                    <a:pt x="148" y="180"/>
                  </a:cubicBezTo>
                  <a:cubicBezTo>
                    <a:pt x="148" y="182"/>
                    <a:pt x="150" y="184"/>
                    <a:pt x="152" y="184"/>
                  </a:cubicBezTo>
                  <a:cubicBezTo>
                    <a:pt x="216" y="184"/>
                    <a:pt x="216" y="184"/>
                    <a:pt x="216" y="184"/>
                  </a:cubicBezTo>
                  <a:cubicBezTo>
                    <a:pt x="218" y="184"/>
                    <a:pt x="220" y="182"/>
                    <a:pt x="220" y="180"/>
                  </a:cubicBezTo>
                  <a:cubicBezTo>
                    <a:pt x="220" y="178"/>
                    <a:pt x="218" y="176"/>
                    <a:pt x="216" y="17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lumMod val="50000"/>
                  </a:srgbClr>
                </a:solidFill>
                <a:effectLst/>
                <a:uLnTx/>
                <a:uFillTx/>
                <a:latin typeface="Arial"/>
                <a:cs typeface="Arial"/>
                <a:sym typeface="Arial"/>
              </a:endParaRPr>
            </a:p>
          </p:txBody>
        </p:sp>
        <p:sp>
          <p:nvSpPr>
            <p:cNvPr id="52" name="Rectangle 51">
              <a:extLst>
                <a:ext uri="{FF2B5EF4-FFF2-40B4-BE49-F238E27FC236}">
                  <a16:creationId xmlns:a16="http://schemas.microsoft.com/office/drawing/2014/main" id="{265472FE-660E-4996-B253-2825E2CA8151}"/>
                </a:ext>
              </a:extLst>
            </p:cNvPr>
            <p:cNvSpPr/>
            <p:nvPr/>
          </p:nvSpPr>
          <p:spPr>
            <a:xfrm>
              <a:off x="6828187" y="2037171"/>
              <a:ext cx="528438" cy="532259"/>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alibri"/>
                <a:ea typeface="+mn-ea"/>
                <a:cs typeface="+mn-cs"/>
                <a:sym typeface="Arial"/>
              </a:endParaRPr>
            </a:p>
          </p:txBody>
        </p:sp>
        <p:sp>
          <p:nvSpPr>
            <p:cNvPr id="53" name="Freeform 240">
              <a:extLst>
                <a:ext uri="{FF2B5EF4-FFF2-40B4-BE49-F238E27FC236}">
                  <a16:creationId xmlns:a16="http://schemas.microsoft.com/office/drawing/2014/main" id="{6798AD85-8117-4DF2-A54F-D4FB7F4B5453}"/>
                </a:ext>
              </a:extLst>
            </p:cNvPr>
            <p:cNvSpPr>
              <a:spLocks noChangeAspect="1" noEditPoints="1"/>
            </p:cNvSpPr>
            <p:nvPr/>
          </p:nvSpPr>
          <p:spPr bwMode="auto">
            <a:xfrm>
              <a:off x="6838339" y="2054646"/>
              <a:ext cx="528438" cy="528438"/>
            </a:xfrm>
            <a:custGeom>
              <a:avLst/>
              <a:gdLst>
                <a:gd name="T0" fmla="*/ 191 w 256"/>
                <a:gd name="T1" fmla="*/ 1 h 256"/>
                <a:gd name="T2" fmla="*/ 12 w 256"/>
                <a:gd name="T3" fmla="*/ 0 h 256"/>
                <a:gd name="T4" fmla="*/ 0 w 256"/>
                <a:gd name="T5" fmla="*/ 256 h 256"/>
                <a:gd name="T6" fmla="*/ 8 w 256"/>
                <a:gd name="T7" fmla="*/ 12 h 256"/>
                <a:gd name="T8" fmla="*/ 186 w 256"/>
                <a:gd name="T9" fmla="*/ 8 h 256"/>
                <a:gd name="T10" fmla="*/ 192 w 256"/>
                <a:gd name="T11" fmla="*/ 68 h 256"/>
                <a:gd name="T12" fmla="*/ 188 w 256"/>
                <a:gd name="T13" fmla="*/ 48 h 256"/>
                <a:gd name="T14" fmla="*/ 180 w 256"/>
                <a:gd name="T15" fmla="*/ 48 h 256"/>
                <a:gd name="T16" fmla="*/ 192 w 256"/>
                <a:gd name="T17" fmla="*/ 76 h 256"/>
                <a:gd name="T18" fmla="*/ 248 w 256"/>
                <a:gd name="T19" fmla="*/ 256 h 256"/>
                <a:gd name="T20" fmla="*/ 256 w 256"/>
                <a:gd name="T21" fmla="*/ 68 h 256"/>
                <a:gd name="T22" fmla="*/ 116 w 256"/>
                <a:gd name="T23" fmla="*/ 148 h 256"/>
                <a:gd name="T24" fmla="*/ 116 w 256"/>
                <a:gd name="T25" fmla="*/ 140 h 256"/>
                <a:gd name="T26" fmla="*/ 96 w 256"/>
                <a:gd name="T27" fmla="*/ 116 h 256"/>
                <a:gd name="T28" fmla="*/ 98 w 256"/>
                <a:gd name="T29" fmla="*/ 104 h 256"/>
                <a:gd name="T30" fmla="*/ 90 w 256"/>
                <a:gd name="T31" fmla="*/ 112 h 256"/>
                <a:gd name="T32" fmla="*/ 56 w 256"/>
                <a:gd name="T33" fmla="*/ 106 h 256"/>
                <a:gd name="T34" fmla="*/ 48 w 256"/>
                <a:gd name="T35" fmla="*/ 110 h 256"/>
                <a:gd name="T36" fmla="*/ 40 w 256"/>
                <a:gd name="T37" fmla="*/ 142 h 256"/>
                <a:gd name="T38" fmla="*/ 52 w 256"/>
                <a:gd name="T39" fmla="*/ 172 h 256"/>
                <a:gd name="T40" fmla="*/ 40 w 256"/>
                <a:gd name="T41" fmla="*/ 202 h 256"/>
                <a:gd name="T42" fmla="*/ 48 w 256"/>
                <a:gd name="T43" fmla="*/ 234 h 256"/>
                <a:gd name="T44" fmla="*/ 52 w 256"/>
                <a:gd name="T45" fmla="*/ 240 h 256"/>
                <a:gd name="T46" fmla="*/ 58 w 256"/>
                <a:gd name="T47" fmla="*/ 232 h 256"/>
                <a:gd name="T48" fmla="*/ 92 w 256"/>
                <a:gd name="T49" fmla="*/ 238 h 256"/>
                <a:gd name="T50" fmla="*/ 98 w 256"/>
                <a:gd name="T51" fmla="*/ 240 h 256"/>
                <a:gd name="T52" fmla="*/ 96 w 256"/>
                <a:gd name="T53" fmla="*/ 228 h 256"/>
                <a:gd name="T54" fmla="*/ 116 w 256"/>
                <a:gd name="T55" fmla="*/ 204 h 256"/>
                <a:gd name="T56" fmla="*/ 116 w 256"/>
                <a:gd name="T57" fmla="*/ 196 h 256"/>
                <a:gd name="T58" fmla="*/ 96 w 256"/>
                <a:gd name="T59" fmla="*/ 172 h 256"/>
                <a:gd name="T60" fmla="*/ 116 w 256"/>
                <a:gd name="T61" fmla="*/ 148 h 256"/>
                <a:gd name="T62" fmla="*/ 89 w 256"/>
                <a:gd name="T63" fmla="*/ 224 h 256"/>
                <a:gd name="T64" fmla="*/ 48 w 256"/>
                <a:gd name="T65" fmla="*/ 200 h 256"/>
                <a:gd name="T66" fmla="*/ 89 w 256"/>
                <a:gd name="T67" fmla="*/ 176 h 256"/>
                <a:gd name="T68" fmla="*/ 89 w 256"/>
                <a:gd name="T69" fmla="*/ 168 h 256"/>
                <a:gd name="T70" fmla="*/ 48 w 256"/>
                <a:gd name="T71" fmla="*/ 144 h 256"/>
                <a:gd name="T72" fmla="*/ 89 w 256"/>
                <a:gd name="T73" fmla="*/ 120 h 256"/>
                <a:gd name="T74" fmla="*/ 89 w 256"/>
                <a:gd name="T75" fmla="*/ 168 h 256"/>
                <a:gd name="T76" fmla="*/ 112 w 256"/>
                <a:gd name="T77" fmla="*/ 72 h 256"/>
                <a:gd name="T78" fmla="*/ 40 w 256"/>
                <a:gd name="T79" fmla="*/ 68 h 256"/>
                <a:gd name="T80" fmla="*/ 40 w 256"/>
                <a:gd name="T81" fmla="*/ 76 h 256"/>
                <a:gd name="T82" fmla="*/ 216 w 256"/>
                <a:gd name="T83" fmla="*/ 156 h 256"/>
                <a:gd name="T84" fmla="*/ 148 w 256"/>
                <a:gd name="T85" fmla="*/ 160 h 256"/>
                <a:gd name="T86" fmla="*/ 216 w 256"/>
                <a:gd name="T87" fmla="*/ 164 h 256"/>
                <a:gd name="T88" fmla="*/ 216 w 256"/>
                <a:gd name="T89" fmla="*/ 156 h 256"/>
                <a:gd name="T90" fmla="*/ 152 w 256"/>
                <a:gd name="T91" fmla="*/ 136 h 256"/>
                <a:gd name="T92" fmla="*/ 152 w 256"/>
                <a:gd name="T93" fmla="*/ 144 h 256"/>
                <a:gd name="T94" fmla="*/ 220 w 256"/>
                <a:gd name="T95" fmla="*/ 140 h 256"/>
                <a:gd name="T96" fmla="*/ 180 w 256"/>
                <a:gd name="T97" fmla="*/ 196 h 256"/>
                <a:gd name="T98" fmla="*/ 148 w 256"/>
                <a:gd name="T99" fmla="*/ 200 h 256"/>
                <a:gd name="T100" fmla="*/ 180 w 256"/>
                <a:gd name="T101" fmla="*/ 204 h 256"/>
                <a:gd name="T102" fmla="*/ 180 w 256"/>
                <a:gd name="T103" fmla="*/ 196 h 256"/>
                <a:gd name="T104" fmla="*/ 152 w 256"/>
                <a:gd name="T105" fmla="*/ 176 h 256"/>
                <a:gd name="T106" fmla="*/ 152 w 256"/>
                <a:gd name="T107" fmla="*/ 184 h 256"/>
                <a:gd name="T108" fmla="*/ 220 w 256"/>
                <a:gd name="T109" fmla="*/ 18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56">
                  <a:moveTo>
                    <a:pt x="255" y="65"/>
                  </a:moveTo>
                  <a:cubicBezTo>
                    <a:pt x="191" y="1"/>
                    <a:pt x="191" y="1"/>
                    <a:pt x="191" y="1"/>
                  </a:cubicBezTo>
                  <a:cubicBezTo>
                    <a:pt x="190" y="0"/>
                    <a:pt x="189" y="0"/>
                    <a:pt x="188" y="0"/>
                  </a:cubicBezTo>
                  <a:cubicBezTo>
                    <a:pt x="12" y="0"/>
                    <a:pt x="12" y="0"/>
                    <a:pt x="12" y="0"/>
                  </a:cubicBezTo>
                  <a:cubicBezTo>
                    <a:pt x="5" y="0"/>
                    <a:pt x="0" y="5"/>
                    <a:pt x="0" y="12"/>
                  </a:cubicBezTo>
                  <a:cubicBezTo>
                    <a:pt x="0" y="256"/>
                    <a:pt x="0" y="256"/>
                    <a:pt x="0" y="256"/>
                  </a:cubicBezTo>
                  <a:cubicBezTo>
                    <a:pt x="8" y="256"/>
                    <a:pt x="8" y="256"/>
                    <a:pt x="8" y="256"/>
                  </a:cubicBezTo>
                  <a:cubicBezTo>
                    <a:pt x="8" y="12"/>
                    <a:pt x="8" y="12"/>
                    <a:pt x="8" y="12"/>
                  </a:cubicBezTo>
                  <a:cubicBezTo>
                    <a:pt x="8" y="10"/>
                    <a:pt x="10" y="8"/>
                    <a:pt x="12" y="8"/>
                  </a:cubicBezTo>
                  <a:cubicBezTo>
                    <a:pt x="186" y="8"/>
                    <a:pt x="186" y="8"/>
                    <a:pt x="186" y="8"/>
                  </a:cubicBezTo>
                  <a:cubicBezTo>
                    <a:pt x="246" y="68"/>
                    <a:pt x="246" y="68"/>
                    <a:pt x="246" y="68"/>
                  </a:cubicBezTo>
                  <a:cubicBezTo>
                    <a:pt x="192" y="68"/>
                    <a:pt x="192" y="68"/>
                    <a:pt x="192" y="68"/>
                  </a:cubicBezTo>
                  <a:cubicBezTo>
                    <a:pt x="190" y="68"/>
                    <a:pt x="188" y="66"/>
                    <a:pt x="188" y="64"/>
                  </a:cubicBezTo>
                  <a:cubicBezTo>
                    <a:pt x="188" y="48"/>
                    <a:pt x="188" y="48"/>
                    <a:pt x="188" y="48"/>
                  </a:cubicBezTo>
                  <a:cubicBezTo>
                    <a:pt x="188" y="46"/>
                    <a:pt x="186" y="44"/>
                    <a:pt x="184" y="44"/>
                  </a:cubicBezTo>
                  <a:cubicBezTo>
                    <a:pt x="182" y="44"/>
                    <a:pt x="180" y="46"/>
                    <a:pt x="180" y="48"/>
                  </a:cubicBezTo>
                  <a:cubicBezTo>
                    <a:pt x="180" y="64"/>
                    <a:pt x="180" y="64"/>
                    <a:pt x="180" y="64"/>
                  </a:cubicBezTo>
                  <a:cubicBezTo>
                    <a:pt x="180" y="71"/>
                    <a:pt x="185" y="76"/>
                    <a:pt x="192" y="76"/>
                  </a:cubicBezTo>
                  <a:cubicBezTo>
                    <a:pt x="248" y="76"/>
                    <a:pt x="248" y="76"/>
                    <a:pt x="248" y="76"/>
                  </a:cubicBezTo>
                  <a:cubicBezTo>
                    <a:pt x="248" y="256"/>
                    <a:pt x="248" y="256"/>
                    <a:pt x="248" y="256"/>
                  </a:cubicBezTo>
                  <a:cubicBezTo>
                    <a:pt x="256" y="256"/>
                    <a:pt x="256" y="256"/>
                    <a:pt x="256" y="256"/>
                  </a:cubicBezTo>
                  <a:cubicBezTo>
                    <a:pt x="256" y="68"/>
                    <a:pt x="256" y="68"/>
                    <a:pt x="256" y="68"/>
                  </a:cubicBezTo>
                  <a:cubicBezTo>
                    <a:pt x="256" y="67"/>
                    <a:pt x="256" y="66"/>
                    <a:pt x="255" y="65"/>
                  </a:cubicBezTo>
                  <a:close/>
                  <a:moveTo>
                    <a:pt x="116" y="148"/>
                  </a:moveTo>
                  <a:cubicBezTo>
                    <a:pt x="118" y="148"/>
                    <a:pt x="120" y="146"/>
                    <a:pt x="120" y="144"/>
                  </a:cubicBezTo>
                  <a:cubicBezTo>
                    <a:pt x="120" y="142"/>
                    <a:pt x="118" y="140"/>
                    <a:pt x="116" y="140"/>
                  </a:cubicBezTo>
                  <a:cubicBezTo>
                    <a:pt x="107" y="140"/>
                    <a:pt x="107" y="140"/>
                    <a:pt x="107" y="140"/>
                  </a:cubicBezTo>
                  <a:cubicBezTo>
                    <a:pt x="96" y="116"/>
                    <a:pt x="96" y="116"/>
                    <a:pt x="96" y="116"/>
                  </a:cubicBezTo>
                  <a:cubicBezTo>
                    <a:pt x="100" y="110"/>
                    <a:pt x="100" y="110"/>
                    <a:pt x="100" y="110"/>
                  </a:cubicBezTo>
                  <a:cubicBezTo>
                    <a:pt x="101" y="108"/>
                    <a:pt x="100" y="105"/>
                    <a:pt x="98" y="104"/>
                  </a:cubicBezTo>
                  <a:cubicBezTo>
                    <a:pt x="96" y="103"/>
                    <a:pt x="93" y="104"/>
                    <a:pt x="92" y="106"/>
                  </a:cubicBezTo>
                  <a:cubicBezTo>
                    <a:pt x="90" y="112"/>
                    <a:pt x="90" y="112"/>
                    <a:pt x="90" y="112"/>
                  </a:cubicBezTo>
                  <a:cubicBezTo>
                    <a:pt x="58" y="112"/>
                    <a:pt x="58" y="112"/>
                    <a:pt x="58" y="112"/>
                  </a:cubicBezTo>
                  <a:cubicBezTo>
                    <a:pt x="56" y="106"/>
                    <a:pt x="56" y="106"/>
                    <a:pt x="56" y="106"/>
                  </a:cubicBezTo>
                  <a:cubicBezTo>
                    <a:pt x="55" y="104"/>
                    <a:pt x="52" y="103"/>
                    <a:pt x="50" y="104"/>
                  </a:cubicBezTo>
                  <a:cubicBezTo>
                    <a:pt x="48" y="105"/>
                    <a:pt x="47" y="108"/>
                    <a:pt x="48" y="110"/>
                  </a:cubicBezTo>
                  <a:cubicBezTo>
                    <a:pt x="52" y="116"/>
                    <a:pt x="52" y="116"/>
                    <a:pt x="52" y="116"/>
                  </a:cubicBezTo>
                  <a:cubicBezTo>
                    <a:pt x="40" y="142"/>
                    <a:pt x="40" y="142"/>
                    <a:pt x="40" y="142"/>
                  </a:cubicBezTo>
                  <a:cubicBezTo>
                    <a:pt x="40" y="143"/>
                    <a:pt x="40" y="145"/>
                    <a:pt x="40" y="146"/>
                  </a:cubicBezTo>
                  <a:cubicBezTo>
                    <a:pt x="52" y="172"/>
                    <a:pt x="52" y="172"/>
                    <a:pt x="52" y="172"/>
                  </a:cubicBezTo>
                  <a:cubicBezTo>
                    <a:pt x="40" y="198"/>
                    <a:pt x="40" y="198"/>
                    <a:pt x="40" y="198"/>
                  </a:cubicBezTo>
                  <a:cubicBezTo>
                    <a:pt x="40" y="199"/>
                    <a:pt x="40" y="201"/>
                    <a:pt x="40" y="202"/>
                  </a:cubicBezTo>
                  <a:cubicBezTo>
                    <a:pt x="52" y="228"/>
                    <a:pt x="52" y="228"/>
                    <a:pt x="52" y="228"/>
                  </a:cubicBezTo>
                  <a:cubicBezTo>
                    <a:pt x="48" y="234"/>
                    <a:pt x="48" y="234"/>
                    <a:pt x="48" y="234"/>
                  </a:cubicBezTo>
                  <a:cubicBezTo>
                    <a:pt x="47" y="236"/>
                    <a:pt x="48" y="239"/>
                    <a:pt x="50" y="240"/>
                  </a:cubicBezTo>
                  <a:cubicBezTo>
                    <a:pt x="51" y="240"/>
                    <a:pt x="51" y="240"/>
                    <a:pt x="52" y="240"/>
                  </a:cubicBezTo>
                  <a:cubicBezTo>
                    <a:pt x="53" y="240"/>
                    <a:pt x="55" y="239"/>
                    <a:pt x="56" y="238"/>
                  </a:cubicBezTo>
                  <a:cubicBezTo>
                    <a:pt x="58" y="232"/>
                    <a:pt x="58" y="232"/>
                    <a:pt x="58" y="232"/>
                  </a:cubicBezTo>
                  <a:cubicBezTo>
                    <a:pt x="90" y="232"/>
                    <a:pt x="90" y="232"/>
                    <a:pt x="90" y="232"/>
                  </a:cubicBezTo>
                  <a:cubicBezTo>
                    <a:pt x="92" y="238"/>
                    <a:pt x="92" y="238"/>
                    <a:pt x="92" y="238"/>
                  </a:cubicBezTo>
                  <a:cubicBezTo>
                    <a:pt x="93" y="239"/>
                    <a:pt x="95" y="240"/>
                    <a:pt x="96" y="240"/>
                  </a:cubicBezTo>
                  <a:cubicBezTo>
                    <a:pt x="97" y="240"/>
                    <a:pt x="97" y="240"/>
                    <a:pt x="98" y="240"/>
                  </a:cubicBezTo>
                  <a:cubicBezTo>
                    <a:pt x="100" y="239"/>
                    <a:pt x="101" y="236"/>
                    <a:pt x="100" y="234"/>
                  </a:cubicBezTo>
                  <a:cubicBezTo>
                    <a:pt x="96" y="228"/>
                    <a:pt x="96" y="228"/>
                    <a:pt x="96" y="228"/>
                  </a:cubicBezTo>
                  <a:cubicBezTo>
                    <a:pt x="107" y="204"/>
                    <a:pt x="107" y="204"/>
                    <a:pt x="107" y="204"/>
                  </a:cubicBezTo>
                  <a:cubicBezTo>
                    <a:pt x="116" y="204"/>
                    <a:pt x="116" y="204"/>
                    <a:pt x="116" y="204"/>
                  </a:cubicBezTo>
                  <a:cubicBezTo>
                    <a:pt x="118" y="204"/>
                    <a:pt x="120" y="202"/>
                    <a:pt x="120" y="200"/>
                  </a:cubicBezTo>
                  <a:cubicBezTo>
                    <a:pt x="120" y="198"/>
                    <a:pt x="118" y="196"/>
                    <a:pt x="116" y="196"/>
                  </a:cubicBezTo>
                  <a:cubicBezTo>
                    <a:pt x="107" y="196"/>
                    <a:pt x="107" y="196"/>
                    <a:pt x="107" y="196"/>
                  </a:cubicBezTo>
                  <a:cubicBezTo>
                    <a:pt x="96" y="172"/>
                    <a:pt x="96" y="172"/>
                    <a:pt x="96" y="172"/>
                  </a:cubicBezTo>
                  <a:cubicBezTo>
                    <a:pt x="107" y="148"/>
                    <a:pt x="107" y="148"/>
                    <a:pt x="107" y="148"/>
                  </a:cubicBezTo>
                  <a:lnTo>
                    <a:pt x="116" y="148"/>
                  </a:lnTo>
                  <a:close/>
                  <a:moveTo>
                    <a:pt x="100" y="200"/>
                  </a:moveTo>
                  <a:cubicBezTo>
                    <a:pt x="89" y="224"/>
                    <a:pt x="89" y="224"/>
                    <a:pt x="89" y="224"/>
                  </a:cubicBezTo>
                  <a:cubicBezTo>
                    <a:pt x="59" y="224"/>
                    <a:pt x="59" y="224"/>
                    <a:pt x="59" y="224"/>
                  </a:cubicBezTo>
                  <a:cubicBezTo>
                    <a:pt x="48" y="200"/>
                    <a:pt x="48" y="200"/>
                    <a:pt x="48" y="200"/>
                  </a:cubicBezTo>
                  <a:cubicBezTo>
                    <a:pt x="59" y="176"/>
                    <a:pt x="59" y="176"/>
                    <a:pt x="59" y="176"/>
                  </a:cubicBezTo>
                  <a:cubicBezTo>
                    <a:pt x="89" y="176"/>
                    <a:pt x="89" y="176"/>
                    <a:pt x="89" y="176"/>
                  </a:cubicBezTo>
                  <a:lnTo>
                    <a:pt x="100" y="200"/>
                  </a:lnTo>
                  <a:close/>
                  <a:moveTo>
                    <a:pt x="89" y="168"/>
                  </a:moveTo>
                  <a:cubicBezTo>
                    <a:pt x="59" y="168"/>
                    <a:pt x="59" y="168"/>
                    <a:pt x="59" y="168"/>
                  </a:cubicBezTo>
                  <a:cubicBezTo>
                    <a:pt x="48" y="144"/>
                    <a:pt x="48" y="144"/>
                    <a:pt x="48" y="144"/>
                  </a:cubicBezTo>
                  <a:cubicBezTo>
                    <a:pt x="59" y="120"/>
                    <a:pt x="59" y="120"/>
                    <a:pt x="59" y="120"/>
                  </a:cubicBezTo>
                  <a:cubicBezTo>
                    <a:pt x="89" y="120"/>
                    <a:pt x="89" y="120"/>
                    <a:pt x="89" y="120"/>
                  </a:cubicBezTo>
                  <a:cubicBezTo>
                    <a:pt x="100" y="144"/>
                    <a:pt x="100" y="144"/>
                    <a:pt x="100" y="144"/>
                  </a:cubicBezTo>
                  <a:lnTo>
                    <a:pt x="89" y="168"/>
                  </a:lnTo>
                  <a:close/>
                  <a:moveTo>
                    <a:pt x="108" y="76"/>
                  </a:moveTo>
                  <a:cubicBezTo>
                    <a:pt x="110" y="76"/>
                    <a:pt x="112" y="74"/>
                    <a:pt x="112" y="72"/>
                  </a:cubicBezTo>
                  <a:cubicBezTo>
                    <a:pt x="112" y="70"/>
                    <a:pt x="110" y="68"/>
                    <a:pt x="108" y="68"/>
                  </a:cubicBezTo>
                  <a:cubicBezTo>
                    <a:pt x="40" y="68"/>
                    <a:pt x="40" y="68"/>
                    <a:pt x="40" y="68"/>
                  </a:cubicBezTo>
                  <a:cubicBezTo>
                    <a:pt x="38" y="68"/>
                    <a:pt x="36" y="70"/>
                    <a:pt x="36" y="72"/>
                  </a:cubicBezTo>
                  <a:cubicBezTo>
                    <a:pt x="36" y="74"/>
                    <a:pt x="38" y="76"/>
                    <a:pt x="40" y="76"/>
                  </a:cubicBezTo>
                  <a:lnTo>
                    <a:pt x="108" y="76"/>
                  </a:lnTo>
                  <a:close/>
                  <a:moveTo>
                    <a:pt x="216" y="156"/>
                  </a:moveTo>
                  <a:cubicBezTo>
                    <a:pt x="152" y="156"/>
                    <a:pt x="152" y="156"/>
                    <a:pt x="152" y="156"/>
                  </a:cubicBezTo>
                  <a:cubicBezTo>
                    <a:pt x="150" y="156"/>
                    <a:pt x="148" y="158"/>
                    <a:pt x="148" y="160"/>
                  </a:cubicBezTo>
                  <a:cubicBezTo>
                    <a:pt x="148" y="162"/>
                    <a:pt x="150" y="164"/>
                    <a:pt x="152" y="164"/>
                  </a:cubicBezTo>
                  <a:cubicBezTo>
                    <a:pt x="216" y="164"/>
                    <a:pt x="216" y="164"/>
                    <a:pt x="216" y="164"/>
                  </a:cubicBezTo>
                  <a:cubicBezTo>
                    <a:pt x="218" y="164"/>
                    <a:pt x="220" y="162"/>
                    <a:pt x="220" y="160"/>
                  </a:cubicBezTo>
                  <a:cubicBezTo>
                    <a:pt x="220" y="158"/>
                    <a:pt x="218" y="156"/>
                    <a:pt x="216" y="156"/>
                  </a:cubicBezTo>
                  <a:close/>
                  <a:moveTo>
                    <a:pt x="216" y="136"/>
                  </a:moveTo>
                  <a:cubicBezTo>
                    <a:pt x="152" y="136"/>
                    <a:pt x="152" y="136"/>
                    <a:pt x="152" y="136"/>
                  </a:cubicBezTo>
                  <a:cubicBezTo>
                    <a:pt x="150" y="136"/>
                    <a:pt x="148" y="138"/>
                    <a:pt x="148" y="140"/>
                  </a:cubicBezTo>
                  <a:cubicBezTo>
                    <a:pt x="148" y="142"/>
                    <a:pt x="150" y="144"/>
                    <a:pt x="152" y="144"/>
                  </a:cubicBezTo>
                  <a:cubicBezTo>
                    <a:pt x="216" y="144"/>
                    <a:pt x="216" y="144"/>
                    <a:pt x="216" y="144"/>
                  </a:cubicBezTo>
                  <a:cubicBezTo>
                    <a:pt x="218" y="144"/>
                    <a:pt x="220" y="142"/>
                    <a:pt x="220" y="140"/>
                  </a:cubicBezTo>
                  <a:cubicBezTo>
                    <a:pt x="220" y="138"/>
                    <a:pt x="218" y="136"/>
                    <a:pt x="216" y="136"/>
                  </a:cubicBezTo>
                  <a:close/>
                  <a:moveTo>
                    <a:pt x="180" y="196"/>
                  </a:moveTo>
                  <a:cubicBezTo>
                    <a:pt x="152" y="196"/>
                    <a:pt x="152" y="196"/>
                    <a:pt x="152" y="196"/>
                  </a:cubicBezTo>
                  <a:cubicBezTo>
                    <a:pt x="150" y="196"/>
                    <a:pt x="148" y="198"/>
                    <a:pt x="148" y="200"/>
                  </a:cubicBezTo>
                  <a:cubicBezTo>
                    <a:pt x="148" y="202"/>
                    <a:pt x="150" y="204"/>
                    <a:pt x="152" y="204"/>
                  </a:cubicBezTo>
                  <a:cubicBezTo>
                    <a:pt x="180" y="204"/>
                    <a:pt x="180" y="204"/>
                    <a:pt x="180" y="204"/>
                  </a:cubicBezTo>
                  <a:cubicBezTo>
                    <a:pt x="182" y="204"/>
                    <a:pt x="184" y="202"/>
                    <a:pt x="184" y="200"/>
                  </a:cubicBezTo>
                  <a:cubicBezTo>
                    <a:pt x="184" y="198"/>
                    <a:pt x="182" y="196"/>
                    <a:pt x="180" y="196"/>
                  </a:cubicBezTo>
                  <a:close/>
                  <a:moveTo>
                    <a:pt x="216" y="176"/>
                  </a:moveTo>
                  <a:cubicBezTo>
                    <a:pt x="152" y="176"/>
                    <a:pt x="152" y="176"/>
                    <a:pt x="152" y="176"/>
                  </a:cubicBezTo>
                  <a:cubicBezTo>
                    <a:pt x="150" y="176"/>
                    <a:pt x="148" y="178"/>
                    <a:pt x="148" y="180"/>
                  </a:cubicBezTo>
                  <a:cubicBezTo>
                    <a:pt x="148" y="182"/>
                    <a:pt x="150" y="184"/>
                    <a:pt x="152" y="184"/>
                  </a:cubicBezTo>
                  <a:cubicBezTo>
                    <a:pt x="216" y="184"/>
                    <a:pt x="216" y="184"/>
                    <a:pt x="216" y="184"/>
                  </a:cubicBezTo>
                  <a:cubicBezTo>
                    <a:pt x="218" y="184"/>
                    <a:pt x="220" y="182"/>
                    <a:pt x="220" y="180"/>
                  </a:cubicBezTo>
                  <a:cubicBezTo>
                    <a:pt x="220" y="178"/>
                    <a:pt x="218" y="176"/>
                    <a:pt x="216" y="17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lumMod val="50000"/>
                  </a:srgbClr>
                </a:solidFill>
                <a:effectLst/>
                <a:uLnTx/>
                <a:uFillTx/>
                <a:latin typeface="Arial"/>
                <a:cs typeface="Arial"/>
                <a:sym typeface="Arial"/>
              </a:endParaRPr>
            </a:p>
          </p:txBody>
        </p:sp>
        <p:sp>
          <p:nvSpPr>
            <p:cNvPr id="54" name="Rectangle 53">
              <a:extLst>
                <a:ext uri="{FF2B5EF4-FFF2-40B4-BE49-F238E27FC236}">
                  <a16:creationId xmlns:a16="http://schemas.microsoft.com/office/drawing/2014/main" id="{C8FE65C7-6793-4282-B1D5-93713E551265}"/>
                </a:ext>
              </a:extLst>
            </p:cNvPr>
            <p:cNvSpPr/>
            <p:nvPr/>
          </p:nvSpPr>
          <p:spPr>
            <a:xfrm>
              <a:off x="6944830" y="2134903"/>
              <a:ext cx="528438" cy="532259"/>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alibri"/>
                <a:ea typeface="+mn-ea"/>
                <a:cs typeface="+mn-cs"/>
                <a:sym typeface="Arial"/>
              </a:endParaRPr>
            </a:p>
          </p:txBody>
        </p:sp>
        <p:sp>
          <p:nvSpPr>
            <p:cNvPr id="55" name="Freeform 240">
              <a:extLst>
                <a:ext uri="{FF2B5EF4-FFF2-40B4-BE49-F238E27FC236}">
                  <a16:creationId xmlns:a16="http://schemas.microsoft.com/office/drawing/2014/main" id="{E60647D3-8DAF-46B0-99F7-0E86A920CA9A}"/>
                </a:ext>
              </a:extLst>
            </p:cNvPr>
            <p:cNvSpPr>
              <a:spLocks noChangeAspect="1" noEditPoints="1"/>
            </p:cNvSpPr>
            <p:nvPr/>
          </p:nvSpPr>
          <p:spPr bwMode="auto">
            <a:xfrm>
              <a:off x="6891814" y="2127216"/>
              <a:ext cx="528438" cy="528438"/>
            </a:xfrm>
            <a:custGeom>
              <a:avLst/>
              <a:gdLst>
                <a:gd name="T0" fmla="*/ 191 w 256"/>
                <a:gd name="T1" fmla="*/ 1 h 256"/>
                <a:gd name="T2" fmla="*/ 12 w 256"/>
                <a:gd name="T3" fmla="*/ 0 h 256"/>
                <a:gd name="T4" fmla="*/ 0 w 256"/>
                <a:gd name="T5" fmla="*/ 256 h 256"/>
                <a:gd name="T6" fmla="*/ 8 w 256"/>
                <a:gd name="T7" fmla="*/ 12 h 256"/>
                <a:gd name="T8" fmla="*/ 186 w 256"/>
                <a:gd name="T9" fmla="*/ 8 h 256"/>
                <a:gd name="T10" fmla="*/ 192 w 256"/>
                <a:gd name="T11" fmla="*/ 68 h 256"/>
                <a:gd name="T12" fmla="*/ 188 w 256"/>
                <a:gd name="T13" fmla="*/ 48 h 256"/>
                <a:gd name="T14" fmla="*/ 180 w 256"/>
                <a:gd name="T15" fmla="*/ 48 h 256"/>
                <a:gd name="T16" fmla="*/ 192 w 256"/>
                <a:gd name="T17" fmla="*/ 76 h 256"/>
                <a:gd name="T18" fmla="*/ 248 w 256"/>
                <a:gd name="T19" fmla="*/ 256 h 256"/>
                <a:gd name="T20" fmla="*/ 256 w 256"/>
                <a:gd name="T21" fmla="*/ 68 h 256"/>
                <a:gd name="T22" fmla="*/ 116 w 256"/>
                <a:gd name="T23" fmla="*/ 148 h 256"/>
                <a:gd name="T24" fmla="*/ 116 w 256"/>
                <a:gd name="T25" fmla="*/ 140 h 256"/>
                <a:gd name="T26" fmla="*/ 96 w 256"/>
                <a:gd name="T27" fmla="*/ 116 h 256"/>
                <a:gd name="T28" fmla="*/ 98 w 256"/>
                <a:gd name="T29" fmla="*/ 104 h 256"/>
                <a:gd name="T30" fmla="*/ 90 w 256"/>
                <a:gd name="T31" fmla="*/ 112 h 256"/>
                <a:gd name="T32" fmla="*/ 56 w 256"/>
                <a:gd name="T33" fmla="*/ 106 h 256"/>
                <a:gd name="T34" fmla="*/ 48 w 256"/>
                <a:gd name="T35" fmla="*/ 110 h 256"/>
                <a:gd name="T36" fmla="*/ 40 w 256"/>
                <a:gd name="T37" fmla="*/ 142 h 256"/>
                <a:gd name="T38" fmla="*/ 52 w 256"/>
                <a:gd name="T39" fmla="*/ 172 h 256"/>
                <a:gd name="T40" fmla="*/ 40 w 256"/>
                <a:gd name="T41" fmla="*/ 202 h 256"/>
                <a:gd name="T42" fmla="*/ 48 w 256"/>
                <a:gd name="T43" fmla="*/ 234 h 256"/>
                <a:gd name="T44" fmla="*/ 52 w 256"/>
                <a:gd name="T45" fmla="*/ 240 h 256"/>
                <a:gd name="T46" fmla="*/ 58 w 256"/>
                <a:gd name="T47" fmla="*/ 232 h 256"/>
                <a:gd name="T48" fmla="*/ 92 w 256"/>
                <a:gd name="T49" fmla="*/ 238 h 256"/>
                <a:gd name="T50" fmla="*/ 98 w 256"/>
                <a:gd name="T51" fmla="*/ 240 h 256"/>
                <a:gd name="T52" fmla="*/ 96 w 256"/>
                <a:gd name="T53" fmla="*/ 228 h 256"/>
                <a:gd name="T54" fmla="*/ 116 w 256"/>
                <a:gd name="T55" fmla="*/ 204 h 256"/>
                <a:gd name="T56" fmla="*/ 116 w 256"/>
                <a:gd name="T57" fmla="*/ 196 h 256"/>
                <a:gd name="T58" fmla="*/ 96 w 256"/>
                <a:gd name="T59" fmla="*/ 172 h 256"/>
                <a:gd name="T60" fmla="*/ 116 w 256"/>
                <a:gd name="T61" fmla="*/ 148 h 256"/>
                <a:gd name="T62" fmla="*/ 89 w 256"/>
                <a:gd name="T63" fmla="*/ 224 h 256"/>
                <a:gd name="T64" fmla="*/ 48 w 256"/>
                <a:gd name="T65" fmla="*/ 200 h 256"/>
                <a:gd name="T66" fmla="*/ 89 w 256"/>
                <a:gd name="T67" fmla="*/ 176 h 256"/>
                <a:gd name="T68" fmla="*/ 89 w 256"/>
                <a:gd name="T69" fmla="*/ 168 h 256"/>
                <a:gd name="T70" fmla="*/ 48 w 256"/>
                <a:gd name="T71" fmla="*/ 144 h 256"/>
                <a:gd name="T72" fmla="*/ 89 w 256"/>
                <a:gd name="T73" fmla="*/ 120 h 256"/>
                <a:gd name="T74" fmla="*/ 89 w 256"/>
                <a:gd name="T75" fmla="*/ 168 h 256"/>
                <a:gd name="T76" fmla="*/ 112 w 256"/>
                <a:gd name="T77" fmla="*/ 72 h 256"/>
                <a:gd name="T78" fmla="*/ 40 w 256"/>
                <a:gd name="T79" fmla="*/ 68 h 256"/>
                <a:gd name="T80" fmla="*/ 40 w 256"/>
                <a:gd name="T81" fmla="*/ 76 h 256"/>
                <a:gd name="T82" fmla="*/ 216 w 256"/>
                <a:gd name="T83" fmla="*/ 156 h 256"/>
                <a:gd name="T84" fmla="*/ 148 w 256"/>
                <a:gd name="T85" fmla="*/ 160 h 256"/>
                <a:gd name="T86" fmla="*/ 216 w 256"/>
                <a:gd name="T87" fmla="*/ 164 h 256"/>
                <a:gd name="T88" fmla="*/ 216 w 256"/>
                <a:gd name="T89" fmla="*/ 156 h 256"/>
                <a:gd name="T90" fmla="*/ 152 w 256"/>
                <a:gd name="T91" fmla="*/ 136 h 256"/>
                <a:gd name="T92" fmla="*/ 152 w 256"/>
                <a:gd name="T93" fmla="*/ 144 h 256"/>
                <a:gd name="T94" fmla="*/ 220 w 256"/>
                <a:gd name="T95" fmla="*/ 140 h 256"/>
                <a:gd name="T96" fmla="*/ 180 w 256"/>
                <a:gd name="T97" fmla="*/ 196 h 256"/>
                <a:gd name="T98" fmla="*/ 148 w 256"/>
                <a:gd name="T99" fmla="*/ 200 h 256"/>
                <a:gd name="T100" fmla="*/ 180 w 256"/>
                <a:gd name="T101" fmla="*/ 204 h 256"/>
                <a:gd name="T102" fmla="*/ 180 w 256"/>
                <a:gd name="T103" fmla="*/ 196 h 256"/>
                <a:gd name="T104" fmla="*/ 152 w 256"/>
                <a:gd name="T105" fmla="*/ 176 h 256"/>
                <a:gd name="T106" fmla="*/ 152 w 256"/>
                <a:gd name="T107" fmla="*/ 184 h 256"/>
                <a:gd name="T108" fmla="*/ 220 w 256"/>
                <a:gd name="T109" fmla="*/ 18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56">
                  <a:moveTo>
                    <a:pt x="255" y="65"/>
                  </a:moveTo>
                  <a:cubicBezTo>
                    <a:pt x="191" y="1"/>
                    <a:pt x="191" y="1"/>
                    <a:pt x="191" y="1"/>
                  </a:cubicBezTo>
                  <a:cubicBezTo>
                    <a:pt x="190" y="0"/>
                    <a:pt x="189" y="0"/>
                    <a:pt x="188" y="0"/>
                  </a:cubicBezTo>
                  <a:cubicBezTo>
                    <a:pt x="12" y="0"/>
                    <a:pt x="12" y="0"/>
                    <a:pt x="12" y="0"/>
                  </a:cubicBezTo>
                  <a:cubicBezTo>
                    <a:pt x="5" y="0"/>
                    <a:pt x="0" y="5"/>
                    <a:pt x="0" y="12"/>
                  </a:cubicBezTo>
                  <a:cubicBezTo>
                    <a:pt x="0" y="256"/>
                    <a:pt x="0" y="256"/>
                    <a:pt x="0" y="256"/>
                  </a:cubicBezTo>
                  <a:cubicBezTo>
                    <a:pt x="8" y="256"/>
                    <a:pt x="8" y="256"/>
                    <a:pt x="8" y="256"/>
                  </a:cubicBezTo>
                  <a:cubicBezTo>
                    <a:pt x="8" y="12"/>
                    <a:pt x="8" y="12"/>
                    <a:pt x="8" y="12"/>
                  </a:cubicBezTo>
                  <a:cubicBezTo>
                    <a:pt x="8" y="10"/>
                    <a:pt x="10" y="8"/>
                    <a:pt x="12" y="8"/>
                  </a:cubicBezTo>
                  <a:cubicBezTo>
                    <a:pt x="186" y="8"/>
                    <a:pt x="186" y="8"/>
                    <a:pt x="186" y="8"/>
                  </a:cubicBezTo>
                  <a:cubicBezTo>
                    <a:pt x="246" y="68"/>
                    <a:pt x="246" y="68"/>
                    <a:pt x="246" y="68"/>
                  </a:cubicBezTo>
                  <a:cubicBezTo>
                    <a:pt x="192" y="68"/>
                    <a:pt x="192" y="68"/>
                    <a:pt x="192" y="68"/>
                  </a:cubicBezTo>
                  <a:cubicBezTo>
                    <a:pt x="190" y="68"/>
                    <a:pt x="188" y="66"/>
                    <a:pt x="188" y="64"/>
                  </a:cubicBezTo>
                  <a:cubicBezTo>
                    <a:pt x="188" y="48"/>
                    <a:pt x="188" y="48"/>
                    <a:pt x="188" y="48"/>
                  </a:cubicBezTo>
                  <a:cubicBezTo>
                    <a:pt x="188" y="46"/>
                    <a:pt x="186" y="44"/>
                    <a:pt x="184" y="44"/>
                  </a:cubicBezTo>
                  <a:cubicBezTo>
                    <a:pt x="182" y="44"/>
                    <a:pt x="180" y="46"/>
                    <a:pt x="180" y="48"/>
                  </a:cubicBezTo>
                  <a:cubicBezTo>
                    <a:pt x="180" y="64"/>
                    <a:pt x="180" y="64"/>
                    <a:pt x="180" y="64"/>
                  </a:cubicBezTo>
                  <a:cubicBezTo>
                    <a:pt x="180" y="71"/>
                    <a:pt x="185" y="76"/>
                    <a:pt x="192" y="76"/>
                  </a:cubicBezTo>
                  <a:cubicBezTo>
                    <a:pt x="248" y="76"/>
                    <a:pt x="248" y="76"/>
                    <a:pt x="248" y="76"/>
                  </a:cubicBezTo>
                  <a:cubicBezTo>
                    <a:pt x="248" y="256"/>
                    <a:pt x="248" y="256"/>
                    <a:pt x="248" y="256"/>
                  </a:cubicBezTo>
                  <a:cubicBezTo>
                    <a:pt x="256" y="256"/>
                    <a:pt x="256" y="256"/>
                    <a:pt x="256" y="256"/>
                  </a:cubicBezTo>
                  <a:cubicBezTo>
                    <a:pt x="256" y="68"/>
                    <a:pt x="256" y="68"/>
                    <a:pt x="256" y="68"/>
                  </a:cubicBezTo>
                  <a:cubicBezTo>
                    <a:pt x="256" y="67"/>
                    <a:pt x="256" y="66"/>
                    <a:pt x="255" y="65"/>
                  </a:cubicBezTo>
                  <a:close/>
                  <a:moveTo>
                    <a:pt x="116" y="148"/>
                  </a:moveTo>
                  <a:cubicBezTo>
                    <a:pt x="118" y="148"/>
                    <a:pt x="120" y="146"/>
                    <a:pt x="120" y="144"/>
                  </a:cubicBezTo>
                  <a:cubicBezTo>
                    <a:pt x="120" y="142"/>
                    <a:pt x="118" y="140"/>
                    <a:pt x="116" y="140"/>
                  </a:cubicBezTo>
                  <a:cubicBezTo>
                    <a:pt x="107" y="140"/>
                    <a:pt x="107" y="140"/>
                    <a:pt x="107" y="140"/>
                  </a:cubicBezTo>
                  <a:cubicBezTo>
                    <a:pt x="96" y="116"/>
                    <a:pt x="96" y="116"/>
                    <a:pt x="96" y="116"/>
                  </a:cubicBezTo>
                  <a:cubicBezTo>
                    <a:pt x="100" y="110"/>
                    <a:pt x="100" y="110"/>
                    <a:pt x="100" y="110"/>
                  </a:cubicBezTo>
                  <a:cubicBezTo>
                    <a:pt x="101" y="108"/>
                    <a:pt x="100" y="105"/>
                    <a:pt x="98" y="104"/>
                  </a:cubicBezTo>
                  <a:cubicBezTo>
                    <a:pt x="96" y="103"/>
                    <a:pt x="93" y="104"/>
                    <a:pt x="92" y="106"/>
                  </a:cubicBezTo>
                  <a:cubicBezTo>
                    <a:pt x="90" y="112"/>
                    <a:pt x="90" y="112"/>
                    <a:pt x="90" y="112"/>
                  </a:cubicBezTo>
                  <a:cubicBezTo>
                    <a:pt x="58" y="112"/>
                    <a:pt x="58" y="112"/>
                    <a:pt x="58" y="112"/>
                  </a:cubicBezTo>
                  <a:cubicBezTo>
                    <a:pt x="56" y="106"/>
                    <a:pt x="56" y="106"/>
                    <a:pt x="56" y="106"/>
                  </a:cubicBezTo>
                  <a:cubicBezTo>
                    <a:pt x="55" y="104"/>
                    <a:pt x="52" y="103"/>
                    <a:pt x="50" y="104"/>
                  </a:cubicBezTo>
                  <a:cubicBezTo>
                    <a:pt x="48" y="105"/>
                    <a:pt x="47" y="108"/>
                    <a:pt x="48" y="110"/>
                  </a:cubicBezTo>
                  <a:cubicBezTo>
                    <a:pt x="52" y="116"/>
                    <a:pt x="52" y="116"/>
                    <a:pt x="52" y="116"/>
                  </a:cubicBezTo>
                  <a:cubicBezTo>
                    <a:pt x="40" y="142"/>
                    <a:pt x="40" y="142"/>
                    <a:pt x="40" y="142"/>
                  </a:cubicBezTo>
                  <a:cubicBezTo>
                    <a:pt x="40" y="143"/>
                    <a:pt x="40" y="145"/>
                    <a:pt x="40" y="146"/>
                  </a:cubicBezTo>
                  <a:cubicBezTo>
                    <a:pt x="52" y="172"/>
                    <a:pt x="52" y="172"/>
                    <a:pt x="52" y="172"/>
                  </a:cubicBezTo>
                  <a:cubicBezTo>
                    <a:pt x="40" y="198"/>
                    <a:pt x="40" y="198"/>
                    <a:pt x="40" y="198"/>
                  </a:cubicBezTo>
                  <a:cubicBezTo>
                    <a:pt x="40" y="199"/>
                    <a:pt x="40" y="201"/>
                    <a:pt x="40" y="202"/>
                  </a:cubicBezTo>
                  <a:cubicBezTo>
                    <a:pt x="52" y="228"/>
                    <a:pt x="52" y="228"/>
                    <a:pt x="52" y="228"/>
                  </a:cubicBezTo>
                  <a:cubicBezTo>
                    <a:pt x="48" y="234"/>
                    <a:pt x="48" y="234"/>
                    <a:pt x="48" y="234"/>
                  </a:cubicBezTo>
                  <a:cubicBezTo>
                    <a:pt x="47" y="236"/>
                    <a:pt x="48" y="239"/>
                    <a:pt x="50" y="240"/>
                  </a:cubicBezTo>
                  <a:cubicBezTo>
                    <a:pt x="51" y="240"/>
                    <a:pt x="51" y="240"/>
                    <a:pt x="52" y="240"/>
                  </a:cubicBezTo>
                  <a:cubicBezTo>
                    <a:pt x="53" y="240"/>
                    <a:pt x="55" y="239"/>
                    <a:pt x="56" y="238"/>
                  </a:cubicBezTo>
                  <a:cubicBezTo>
                    <a:pt x="58" y="232"/>
                    <a:pt x="58" y="232"/>
                    <a:pt x="58" y="232"/>
                  </a:cubicBezTo>
                  <a:cubicBezTo>
                    <a:pt x="90" y="232"/>
                    <a:pt x="90" y="232"/>
                    <a:pt x="90" y="232"/>
                  </a:cubicBezTo>
                  <a:cubicBezTo>
                    <a:pt x="92" y="238"/>
                    <a:pt x="92" y="238"/>
                    <a:pt x="92" y="238"/>
                  </a:cubicBezTo>
                  <a:cubicBezTo>
                    <a:pt x="93" y="239"/>
                    <a:pt x="95" y="240"/>
                    <a:pt x="96" y="240"/>
                  </a:cubicBezTo>
                  <a:cubicBezTo>
                    <a:pt x="97" y="240"/>
                    <a:pt x="97" y="240"/>
                    <a:pt x="98" y="240"/>
                  </a:cubicBezTo>
                  <a:cubicBezTo>
                    <a:pt x="100" y="239"/>
                    <a:pt x="101" y="236"/>
                    <a:pt x="100" y="234"/>
                  </a:cubicBezTo>
                  <a:cubicBezTo>
                    <a:pt x="96" y="228"/>
                    <a:pt x="96" y="228"/>
                    <a:pt x="96" y="228"/>
                  </a:cubicBezTo>
                  <a:cubicBezTo>
                    <a:pt x="107" y="204"/>
                    <a:pt x="107" y="204"/>
                    <a:pt x="107" y="204"/>
                  </a:cubicBezTo>
                  <a:cubicBezTo>
                    <a:pt x="116" y="204"/>
                    <a:pt x="116" y="204"/>
                    <a:pt x="116" y="204"/>
                  </a:cubicBezTo>
                  <a:cubicBezTo>
                    <a:pt x="118" y="204"/>
                    <a:pt x="120" y="202"/>
                    <a:pt x="120" y="200"/>
                  </a:cubicBezTo>
                  <a:cubicBezTo>
                    <a:pt x="120" y="198"/>
                    <a:pt x="118" y="196"/>
                    <a:pt x="116" y="196"/>
                  </a:cubicBezTo>
                  <a:cubicBezTo>
                    <a:pt x="107" y="196"/>
                    <a:pt x="107" y="196"/>
                    <a:pt x="107" y="196"/>
                  </a:cubicBezTo>
                  <a:cubicBezTo>
                    <a:pt x="96" y="172"/>
                    <a:pt x="96" y="172"/>
                    <a:pt x="96" y="172"/>
                  </a:cubicBezTo>
                  <a:cubicBezTo>
                    <a:pt x="107" y="148"/>
                    <a:pt x="107" y="148"/>
                    <a:pt x="107" y="148"/>
                  </a:cubicBezTo>
                  <a:lnTo>
                    <a:pt x="116" y="148"/>
                  </a:lnTo>
                  <a:close/>
                  <a:moveTo>
                    <a:pt x="100" y="200"/>
                  </a:moveTo>
                  <a:cubicBezTo>
                    <a:pt x="89" y="224"/>
                    <a:pt x="89" y="224"/>
                    <a:pt x="89" y="224"/>
                  </a:cubicBezTo>
                  <a:cubicBezTo>
                    <a:pt x="59" y="224"/>
                    <a:pt x="59" y="224"/>
                    <a:pt x="59" y="224"/>
                  </a:cubicBezTo>
                  <a:cubicBezTo>
                    <a:pt x="48" y="200"/>
                    <a:pt x="48" y="200"/>
                    <a:pt x="48" y="200"/>
                  </a:cubicBezTo>
                  <a:cubicBezTo>
                    <a:pt x="59" y="176"/>
                    <a:pt x="59" y="176"/>
                    <a:pt x="59" y="176"/>
                  </a:cubicBezTo>
                  <a:cubicBezTo>
                    <a:pt x="89" y="176"/>
                    <a:pt x="89" y="176"/>
                    <a:pt x="89" y="176"/>
                  </a:cubicBezTo>
                  <a:lnTo>
                    <a:pt x="100" y="200"/>
                  </a:lnTo>
                  <a:close/>
                  <a:moveTo>
                    <a:pt x="89" y="168"/>
                  </a:moveTo>
                  <a:cubicBezTo>
                    <a:pt x="59" y="168"/>
                    <a:pt x="59" y="168"/>
                    <a:pt x="59" y="168"/>
                  </a:cubicBezTo>
                  <a:cubicBezTo>
                    <a:pt x="48" y="144"/>
                    <a:pt x="48" y="144"/>
                    <a:pt x="48" y="144"/>
                  </a:cubicBezTo>
                  <a:cubicBezTo>
                    <a:pt x="59" y="120"/>
                    <a:pt x="59" y="120"/>
                    <a:pt x="59" y="120"/>
                  </a:cubicBezTo>
                  <a:cubicBezTo>
                    <a:pt x="89" y="120"/>
                    <a:pt x="89" y="120"/>
                    <a:pt x="89" y="120"/>
                  </a:cubicBezTo>
                  <a:cubicBezTo>
                    <a:pt x="100" y="144"/>
                    <a:pt x="100" y="144"/>
                    <a:pt x="100" y="144"/>
                  </a:cubicBezTo>
                  <a:lnTo>
                    <a:pt x="89" y="168"/>
                  </a:lnTo>
                  <a:close/>
                  <a:moveTo>
                    <a:pt x="108" y="76"/>
                  </a:moveTo>
                  <a:cubicBezTo>
                    <a:pt x="110" y="76"/>
                    <a:pt x="112" y="74"/>
                    <a:pt x="112" y="72"/>
                  </a:cubicBezTo>
                  <a:cubicBezTo>
                    <a:pt x="112" y="70"/>
                    <a:pt x="110" y="68"/>
                    <a:pt x="108" y="68"/>
                  </a:cubicBezTo>
                  <a:cubicBezTo>
                    <a:pt x="40" y="68"/>
                    <a:pt x="40" y="68"/>
                    <a:pt x="40" y="68"/>
                  </a:cubicBezTo>
                  <a:cubicBezTo>
                    <a:pt x="38" y="68"/>
                    <a:pt x="36" y="70"/>
                    <a:pt x="36" y="72"/>
                  </a:cubicBezTo>
                  <a:cubicBezTo>
                    <a:pt x="36" y="74"/>
                    <a:pt x="38" y="76"/>
                    <a:pt x="40" y="76"/>
                  </a:cubicBezTo>
                  <a:lnTo>
                    <a:pt x="108" y="76"/>
                  </a:lnTo>
                  <a:close/>
                  <a:moveTo>
                    <a:pt x="216" y="156"/>
                  </a:moveTo>
                  <a:cubicBezTo>
                    <a:pt x="152" y="156"/>
                    <a:pt x="152" y="156"/>
                    <a:pt x="152" y="156"/>
                  </a:cubicBezTo>
                  <a:cubicBezTo>
                    <a:pt x="150" y="156"/>
                    <a:pt x="148" y="158"/>
                    <a:pt x="148" y="160"/>
                  </a:cubicBezTo>
                  <a:cubicBezTo>
                    <a:pt x="148" y="162"/>
                    <a:pt x="150" y="164"/>
                    <a:pt x="152" y="164"/>
                  </a:cubicBezTo>
                  <a:cubicBezTo>
                    <a:pt x="216" y="164"/>
                    <a:pt x="216" y="164"/>
                    <a:pt x="216" y="164"/>
                  </a:cubicBezTo>
                  <a:cubicBezTo>
                    <a:pt x="218" y="164"/>
                    <a:pt x="220" y="162"/>
                    <a:pt x="220" y="160"/>
                  </a:cubicBezTo>
                  <a:cubicBezTo>
                    <a:pt x="220" y="158"/>
                    <a:pt x="218" y="156"/>
                    <a:pt x="216" y="156"/>
                  </a:cubicBezTo>
                  <a:close/>
                  <a:moveTo>
                    <a:pt x="216" y="136"/>
                  </a:moveTo>
                  <a:cubicBezTo>
                    <a:pt x="152" y="136"/>
                    <a:pt x="152" y="136"/>
                    <a:pt x="152" y="136"/>
                  </a:cubicBezTo>
                  <a:cubicBezTo>
                    <a:pt x="150" y="136"/>
                    <a:pt x="148" y="138"/>
                    <a:pt x="148" y="140"/>
                  </a:cubicBezTo>
                  <a:cubicBezTo>
                    <a:pt x="148" y="142"/>
                    <a:pt x="150" y="144"/>
                    <a:pt x="152" y="144"/>
                  </a:cubicBezTo>
                  <a:cubicBezTo>
                    <a:pt x="216" y="144"/>
                    <a:pt x="216" y="144"/>
                    <a:pt x="216" y="144"/>
                  </a:cubicBezTo>
                  <a:cubicBezTo>
                    <a:pt x="218" y="144"/>
                    <a:pt x="220" y="142"/>
                    <a:pt x="220" y="140"/>
                  </a:cubicBezTo>
                  <a:cubicBezTo>
                    <a:pt x="220" y="138"/>
                    <a:pt x="218" y="136"/>
                    <a:pt x="216" y="136"/>
                  </a:cubicBezTo>
                  <a:close/>
                  <a:moveTo>
                    <a:pt x="180" y="196"/>
                  </a:moveTo>
                  <a:cubicBezTo>
                    <a:pt x="152" y="196"/>
                    <a:pt x="152" y="196"/>
                    <a:pt x="152" y="196"/>
                  </a:cubicBezTo>
                  <a:cubicBezTo>
                    <a:pt x="150" y="196"/>
                    <a:pt x="148" y="198"/>
                    <a:pt x="148" y="200"/>
                  </a:cubicBezTo>
                  <a:cubicBezTo>
                    <a:pt x="148" y="202"/>
                    <a:pt x="150" y="204"/>
                    <a:pt x="152" y="204"/>
                  </a:cubicBezTo>
                  <a:cubicBezTo>
                    <a:pt x="180" y="204"/>
                    <a:pt x="180" y="204"/>
                    <a:pt x="180" y="204"/>
                  </a:cubicBezTo>
                  <a:cubicBezTo>
                    <a:pt x="182" y="204"/>
                    <a:pt x="184" y="202"/>
                    <a:pt x="184" y="200"/>
                  </a:cubicBezTo>
                  <a:cubicBezTo>
                    <a:pt x="184" y="198"/>
                    <a:pt x="182" y="196"/>
                    <a:pt x="180" y="196"/>
                  </a:cubicBezTo>
                  <a:close/>
                  <a:moveTo>
                    <a:pt x="216" y="176"/>
                  </a:moveTo>
                  <a:cubicBezTo>
                    <a:pt x="152" y="176"/>
                    <a:pt x="152" y="176"/>
                    <a:pt x="152" y="176"/>
                  </a:cubicBezTo>
                  <a:cubicBezTo>
                    <a:pt x="150" y="176"/>
                    <a:pt x="148" y="178"/>
                    <a:pt x="148" y="180"/>
                  </a:cubicBezTo>
                  <a:cubicBezTo>
                    <a:pt x="148" y="182"/>
                    <a:pt x="150" y="184"/>
                    <a:pt x="152" y="184"/>
                  </a:cubicBezTo>
                  <a:cubicBezTo>
                    <a:pt x="216" y="184"/>
                    <a:pt x="216" y="184"/>
                    <a:pt x="216" y="184"/>
                  </a:cubicBezTo>
                  <a:cubicBezTo>
                    <a:pt x="218" y="184"/>
                    <a:pt x="220" y="182"/>
                    <a:pt x="220" y="180"/>
                  </a:cubicBezTo>
                  <a:cubicBezTo>
                    <a:pt x="220" y="178"/>
                    <a:pt x="218" y="176"/>
                    <a:pt x="216" y="17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lumMod val="50000"/>
                  </a:srgbClr>
                </a:solidFill>
                <a:effectLst/>
                <a:uLnTx/>
                <a:uFillTx/>
                <a:latin typeface="Arial"/>
                <a:cs typeface="Arial"/>
                <a:sym typeface="Arial"/>
              </a:endParaRPr>
            </a:p>
          </p:txBody>
        </p:sp>
      </p:grpSp>
      <p:sp>
        <p:nvSpPr>
          <p:cNvPr id="3" name="Rectangle 2">
            <a:extLst>
              <a:ext uri="{FF2B5EF4-FFF2-40B4-BE49-F238E27FC236}">
                <a16:creationId xmlns:a16="http://schemas.microsoft.com/office/drawing/2014/main" id="{5B268457-1203-4C97-804A-519A7F072D47}"/>
              </a:ext>
            </a:extLst>
          </p:cNvPr>
          <p:cNvSpPr/>
          <p:nvPr/>
        </p:nvSpPr>
        <p:spPr>
          <a:xfrm>
            <a:off x="12349779" y="0"/>
            <a:ext cx="1570616" cy="935915"/>
          </a:xfrm>
          <a:prstGeom prst="rect">
            <a:avLst/>
          </a:prstGeom>
          <a:solidFill>
            <a:schemeClr val="tx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Calibri"/>
                <a:ea typeface="+mn-ea"/>
                <a:cs typeface="+mn-cs"/>
                <a:sym typeface="Arial"/>
              </a:rPr>
              <a:t>Keith</a:t>
            </a:r>
          </a:p>
        </p:txBody>
      </p:sp>
      <p:pic>
        <p:nvPicPr>
          <p:cNvPr id="21" name="Grafik 20">
            <a:extLst>
              <a:ext uri="{FF2B5EF4-FFF2-40B4-BE49-F238E27FC236}">
                <a16:creationId xmlns:a16="http://schemas.microsoft.com/office/drawing/2014/main" id="{7ACBA2E2-C1D9-4C1D-98BB-F4298148B253}"/>
              </a:ext>
            </a:extLst>
          </p:cNvPr>
          <p:cNvPicPr>
            <a:picLocks noChangeAspect="1"/>
          </p:cNvPicPr>
          <p:nvPr/>
        </p:nvPicPr>
        <p:blipFill>
          <a:blip r:embed="rId3"/>
          <a:stretch>
            <a:fillRect/>
          </a:stretch>
        </p:blipFill>
        <p:spPr>
          <a:xfrm>
            <a:off x="10323890" y="4618945"/>
            <a:ext cx="880081" cy="1680493"/>
          </a:xfrm>
          <a:prstGeom prst="rect">
            <a:avLst/>
          </a:prstGeom>
        </p:spPr>
      </p:pic>
      <p:grpSp>
        <p:nvGrpSpPr>
          <p:cNvPr id="41" name="Graphic 25">
            <a:extLst>
              <a:ext uri="{FF2B5EF4-FFF2-40B4-BE49-F238E27FC236}">
                <a16:creationId xmlns:a16="http://schemas.microsoft.com/office/drawing/2014/main" id="{D1FBE401-62CB-4255-84CF-D2FE5E17769C}"/>
              </a:ext>
            </a:extLst>
          </p:cNvPr>
          <p:cNvGrpSpPr/>
          <p:nvPr/>
        </p:nvGrpSpPr>
        <p:grpSpPr>
          <a:xfrm>
            <a:off x="9451605" y="5017538"/>
            <a:ext cx="499925" cy="609601"/>
            <a:chOff x="7428439" y="4790022"/>
            <a:chExt cx="288438" cy="351716"/>
          </a:xfrm>
          <a:solidFill>
            <a:srgbClr val="FFBC00"/>
          </a:solidFill>
        </p:grpSpPr>
        <p:sp>
          <p:nvSpPr>
            <p:cNvPr id="42" name="Freeform: Shape 41">
              <a:extLst>
                <a:ext uri="{FF2B5EF4-FFF2-40B4-BE49-F238E27FC236}">
                  <a16:creationId xmlns:a16="http://schemas.microsoft.com/office/drawing/2014/main" id="{FC9FE39F-7AD3-4F32-8CB8-535A17C9D72C}"/>
                </a:ext>
              </a:extLst>
            </p:cNvPr>
            <p:cNvSpPr/>
            <p:nvPr/>
          </p:nvSpPr>
          <p:spPr>
            <a:xfrm>
              <a:off x="7505260" y="4790022"/>
              <a:ext cx="211617" cy="351716"/>
            </a:xfrm>
            <a:custGeom>
              <a:avLst/>
              <a:gdLst>
                <a:gd name="connsiteX0" fmla="*/ 9916 w 211617"/>
                <a:gd name="connsiteY0" fmla="*/ 341807 h 351716"/>
                <a:gd name="connsiteX1" fmla="*/ 9916 w 211617"/>
                <a:gd name="connsiteY1" fmla="*/ 341807 h 351716"/>
                <a:gd name="connsiteX2" fmla="*/ 9916 w 211617"/>
                <a:gd name="connsiteY2" fmla="*/ 293944 h 351716"/>
                <a:gd name="connsiteX3" fmla="*/ 95698 w 211617"/>
                <a:gd name="connsiteY3" fmla="*/ 208162 h 351716"/>
                <a:gd name="connsiteX4" fmla="*/ 95707 w 211617"/>
                <a:gd name="connsiteY4" fmla="*/ 143554 h 351716"/>
                <a:gd name="connsiteX5" fmla="*/ 9916 w 211617"/>
                <a:gd name="connsiteY5" fmla="*/ 57753 h 351716"/>
                <a:gd name="connsiteX6" fmla="*/ 9916 w 211617"/>
                <a:gd name="connsiteY6" fmla="*/ 9908 h 351716"/>
                <a:gd name="connsiteX7" fmla="*/ 9916 w 211617"/>
                <a:gd name="connsiteY7" fmla="*/ 9908 h 351716"/>
                <a:gd name="connsiteX8" fmla="*/ 57760 w 211617"/>
                <a:gd name="connsiteY8" fmla="*/ 9908 h 351716"/>
                <a:gd name="connsiteX9" fmla="*/ 203073 w 211617"/>
                <a:gd name="connsiteY9" fmla="*/ 155222 h 351716"/>
                <a:gd name="connsiteX10" fmla="*/ 203073 w 211617"/>
                <a:gd name="connsiteY10" fmla="*/ 196503 h 351716"/>
                <a:gd name="connsiteX11" fmla="*/ 57769 w 211617"/>
                <a:gd name="connsiteY11" fmla="*/ 341817 h 351716"/>
                <a:gd name="connsiteX12" fmla="*/ 9916 w 211617"/>
                <a:gd name="connsiteY12" fmla="*/ 341807 h 35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617" h="351716">
                  <a:moveTo>
                    <a:pt x="9916" y="341807"/>
                  </a:moveTo>
                  <a:lnTo>
                    <a:pt x="9916" y="341807"/>
                  </a:lnTo>
                  <a:cubicBezTo>
                    <a:pt x="-3305" y="328577"/>
                    <a:pt x="-3305" y="307145"/>
                    <a:pt x="9916" y="293944"/>
                  </a:cubicBezTo>
                  <a:lnTo>
                    <a:pt x="95698" y="208162"/>
                  </a:lnTo>
                  <a:cubicBezTo>
                    <a:pt x="113538" y="190321"/>
                    <a:pt x="113548" y="161394"/>
                    <a:pt x="95707" y="143554"/>
                  </a:cubicBezTo>
                  <a:lnTo>
                    <a:pt x="9916" y="57753"/>
                  </a:lnTo>
                  <a:cubicBezTo>
                    <a:pt x="-3305" y="44541"/>
                    <a:pt x="-3305" y="23110"/>
                    <a:pt x="9916" y="9908"/>
                  </a:cubicBezTo>
                  <a:lnTo>
                    <a:pt x="9916" y="9908"/>
                  </a:lnTo>
                  <a:cubicBezTo>
                    <a:pt x="23136" y="-3303"/>
                    <a:pt x="44558" y="-3303"/>
                    <a:pt x="57760" y="9908"/>
                  </a:cubicBezTo>
                  <a:lnTo>
                    <a:pt x="203073" y="155222"/>
                  </a:lnTo>
                  <a:cubicBezTo>
                    <a:pt x="214465" y="166623"/>
                    <a:pt x="214465" y="185102"/>
                    <a:pt x="203073" y="196503"/>
                  </a:cubicBezTo>
                  <a:lnTo>
                    <a:pt x="57769" y="341817"/>
                  </a:lnTo>
                  <a:cubicBezTo>
                    <a:pt x="44549" y="355018"/>
                    <a:pt x="23117" y="355018"/>
                    <a:pt x="9916" y="341807"/>
                  </a:cubicBez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3175717F-6DBB-4D0E-A76B-0CDBB82CE0E7}"/>
                </a:ext>
              </a:extLst>
            </p:cNvPr>
            <p:cNvSpPr/>
            <p:nvPr/>
          </p:nvSpPr>
          <p:spPr>
            <a:xfrm>
              <a:off x="7428438" y="4857335"/>
              <a:ext cx="144313" cy="217104"/>
            </a:xfrm>
            <a:custGeom>
              <a:avLst/>
              <a:gdLst>
                <a:gd name="connsiteX0" fmla="*/ 9908 w 144313"/>
                <a:gd name="connsiteY0" fmla="*/ 207195 h 217104"/>
                <a:gd name="connsiteX1" fmla="*/ 9908 w 144313"/>
                <a:gd name="connsiteY1" fmla="*/ 207195 h 217104"/>
                <a:gd name="connsiteX2" fmla="*/ 9908 w 144313"/>
                <a:gd name="connsiteY2" fmla="*/ 159351 h 217104"/>
                <a:gd name="connsiteX3" fmla="*/ 37512 w 144313"/>
                <a:gd name="connsiteY3" fmla="*/ 131747 h 217104"/>
                <a:gd name="connsiteX4" fmla="*/ 37512 w 144313"/>
                <a:gd name="connsiteY4" fmla="*/ 85370 h 217104"/>
                <a:gd name="connsiteX5" fmla="*/ 9908 w 144313"/>
                <a:gd name="connsiteY5" fmla="*/ 57767 h 217104"/>
                <a:gd name="connsiteX6" fmla="*/ 9908 w 144313"/>
                <a:gd name="connsiteY6" fmla="*/ 9923 h 217104"/>
                <a:gd name="connsiteX7" fmla="*/ 9918 w 144313"/>
                <a:gd name="connsiteY7" fmla="*/ 9923 h 217104"/>
                <a:gd name="connsiteX8" fmla="*/ 57762 w 144313"/>
                <a:gd name="connsiteY8" fmla="*/ 9923 h 217104"/>
                <a:gd name="connsiteX9" fmla="*/ 135762 w 144313"/>
                <a:gd name="connsiteY9" fmla="*/ 87923 h 217104"/>
                <a:gd name="connsiteX10" fmla="*/ 135762 w 144313"/>
                <a:gd name="connsiteY10" fmla="*/ 129204 h 217104"/>
                <a:gd name="connsiteX11" fmla="*/ 57762 w 144313"/>
                <a:gd name="connsiteY11" fmla="*/ 207204 h 217104"/>
                <a:gd name="connsiteX12" fmla="*/ 9908 w 144313"/>
                <a:gd name="connsiteY12" fmla="*/ 207195 h 21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313" h="217104">
                  <a:moveTo>
                    <a:pt x="9908" y="207195"/>
                  </a:moveTo>
                  <a:lnTo>
                    <a:pt x="9908" y="207195"/>
                  </a:lnTo>
                  <a:cubicBezTo>
                    <a:pt x="-3303" y="193984"/>
                    <a:pt x="-3303" y="172552"/>
                    <a:pt x="9908" y="159351"/>
                  </a:cubicBezTo>
                  <a:lnTo>
                    <a:pt x="37512" y="131747"/>
                  </a:lnTo>
                  <a:cubicBezTo>
                    <a:pt x="50323" y="118927"/>
                    <a:pt x="50323" y="98172"/>
                    <a:pt x="37512" y="85370"/>
                  </a:cubicBezTo>
                  <a:lnTo>
                    <a:pt x="9908" y="57767"/>
                  </a:lnTo>
                  <a:cubicBezTo>
                    <a:pt x="-3303" y="44556"/>
                    <a:pt x="-3303" y="23124"/>
                    <a:pt x="9908" y="9923"/>
                  </a:cubicBezTo>
                  <a:lnTo>
                    <a:pt x="9918" y="9923"/>
                  </a:lnTo>
                  <a:cubicBezTo>
                    <a:pt x="23129" y="-3308"/>
                    <a:pt x="44551" y="-3308"/>
                    <a:pt x="57762" y="9923"/>
                  </a:cubicBezTo>
                  <a:lnTo>
                    <a:pt x="135762" y="87923"/>
                  </a:lnTo>
                  <a:cubicBezTo>
                    <a:pt x="147164" y="99324"/>
                    <a:pt x="147164" y="117803"/>
                    <a:pt x="135762" y="129204"/>
                  </a:cubicBezTo>
                  <a:lnTo>
                    <a:pt x="57762" y="207204"/>
                  </a:lnTo>
                  <a:cubicBezTo>
                    <a:pt x="44560" y="220406"/>
                    <a:pt x="23129" y="220406"/>
                    <a:pt x="9908" y="207195"/>
                  </a:cubicBezTo>
                  <a:close/>
                </a:path>
              </a:pathLst>
            </a:custGeom>
            <a:grpFill/>
            <a:ln w="9525" cap="flat">
              <a:noFill/>
              <a:prstDash val="solid"/>
              <a:miter/>
            </a:ln>
          </p:spPr>
          <p:txBody>
            <a:bodyPr rtlCol="0" anchor="ctr"/>
            <a:lstStyle/>
            <a:p>
              <a:endParaRPr lang="en-US" dirty="0"/>
            </a:p>
          </p:txBody>
        </p:sp>
      </p:grpSp>
      <p:grpSp>
        <p:nvGrpSpPr>
          <p:cNvPr id="50" name="Group 49">
            <a:extLst>
              <a:ext uri="{FF2B5EF4-FFF2-40B4-BE49-F238E27FC236}">
                <a16:creationId xmlns:a16="http://schemas.microsoft.com/office/drawing/2014/main" id="{1A905C1B-773D-49F1-AD24-078EC18E0242}"/>
              </a:ext>
            </a:extLst>
          </p:cNvPr>
          <p:cNvGrpSpPr/>
          <p:nvPr/>
        </p:nvGrpSpPr>
        <p:grpSpPr>
          <a:xfrm>
            <a:off x="6489624" y="4497380"/>
            <a:ext cx="2489006" cy="1747149"/>
            <a:chOff x="6601073" y="1781174"/>
            <a:chExt cx="2466723" cy="2041502"/>
          </a:xfrm>
        </p:grpSpPr>
        <p:grpSp>
          <p:nvGrpSpPr>
            <p:cNvPr id="56" name="Group 55">
              <a:extLst>
                <a:ext uri="{FF2B5EF4-FFF2-40B4-BE49-F238E27FC236}">
                  <a16:creationId xmlns:a16="http://schemas.microsoft.com/office/drawing/2014/main" id="{C669D743-0FCC-4524-BA70-1B2F45AFD771}"/>
                </a:ext>
              </a:extLst>
            </p:cNvPr>
            <p:cNvGrpSpPr/>
            <p:nvPr/>
          </p:nvGrpSpPr>
          <p:grpSpPr>
            <a:xfrm>
              <a:off x="6601073" y="1781174"/>
              <a:ext cx="2466723" cy="2034099"/>
              <a:chOff x="6726985" y="1518134"/>
              <a:chExt cx="2869667" cy="2178789"/>
            </a:xfrm>
          </p:grpSpPr>
          <p:pic>
            <p:nvPicPr>
              <p:cNvPr id="59" name="Picture 58">
                <a:extLst>
                  <a:ext uri="{FF2B5EF4-FFF2-40B4-BE49-F238E27FC236}">
                    <a16:creationId xmlns:a16="http://schemas.microsoft.com/office/drawing/2014/main" id="{FD62586B-DC60-41EE-AD0A-AEECA434E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4480" y="1670285"/>
                <a:ext cx="2692172" cy="2026638"/>
              </a:xfrm>
              <a:prstGeom prst="rect">
                <a:avLst/>
              </a:prstGeom>
            </p:spPr>
          </p:pic>
          <p:sp>
            <p:nvSpPr>
              <p:cNvPr id="60" name="Right Triangle 59">
                <a:extLst>
                  <a:ext uri="{FF2B5EF4-FFF2-40B4-BE49-F238E27FC236}">
                    <a16:creationId xmlns:a16="http://schemas.microsoft.com/office/drawing/2014/main" id="{CD80E783-36F8-4F50-87CE-FBF3E9A4ECA3}"/>
                  </a:ext>
                </a:extLst>
              </p:cNvPr>
              <p:cNvSpPr/>
              <p:nvPr/>
            </p:nvSpPr>
            <p:spPr>
              <a:xfrm rot="5400000">
                <a:off x="7574342" y="670779"/>
                <a:ext cx="997461" cy="2692171"/>
              </a:xfrm>
              <a:prstGeom prst="rtTriangle">
                <a:avLst/>
              </a:prstGeom>
              <a:solidFill>
                <a:srgbClr val="F7F3F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nSpc>
                    <a:spcPct val="115000"/>
                  </a:lnSpc>
                  <a:buSzPts val="2400"/>
                </a:pPr>
                <a:endParaRPr lang="en-GB" sz="1800" kern="1200" dirty="0">
                  <a:solidFill>
                    <a:srgbClr val="000000"/>
                  </a:solidFill>
                  <a:latin typeface="Calibri"/>
                  <a:sym typeface="Barlow"/>
                </a:endParaRPr>
              </a:p>
            </p:txBody>
          </p:sp>
          <p:sp>
            <p:nvSpPr>
              <p:cNvPr id="61" name="Rectangle 60">
                <a:extLst>
                  <a:ext uri="{FF2B5EF4-FFF2-40B4-BE49-F238E27FC236}">
                    <a16:creationId xmlns:a16="http://schemas.microsoft.com/office/drawing/2014/main" id="{934E27B0-4DFD-49C6-8C1A-137FDAF54DBC}"/>
                  </a:ext>
                </a:extLst>
              </p:cNvPr>
              <p:cNvSpPr/>
              <p:nvPr/>
            </p:nvSpPr>
            <p:spPr>
              <a:xfrm>
                <a:off x="6726985" y="2047875"/>
                <a:ext cx="196546" cy="1466850"/>
              </a:xfrm>
              <a:prstGeom prst="rect">
                <a:avLst/>
              </a:prstGeom>
              <a:solidFill>
                <a:srgbClr val="F7F3F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grpSp>
        <p:sp>
          <p:nvSpPr>
            <p:cNvPr id="58" name="Right Triangle 57">
              <a:extLst>
                <a:ext uri="{FF2B5EF4-FFF2-40B4-BE49-F238E27FC236}">
                  <a16:creationId xmlns:a16="http://schemas.microsoft.com/office/drawing/2014/main" id="{AED331F0-C98A-46C8-9EF1-B8CF71A5B7BA}"/>
                </a:ext>
              </a:extLst>
            </p:cNvPr>
            <p:cNvSpPr/>
            <p:nvPr/>
          </p:nvSpPr>
          <p:spPr>
            <a:xfrm>
              <a:off x="6753648" y="3143250"/>
              <a:ext cx="1580727" cy="679426"/>
            </a:xfrm>
            <a:prstGeom prst="rtTriangle">
              <a:avLst/>
            </a:prstGeom>
            <a:solidFill>
              <a:srgbClr val="F7F3F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grpSp>
      <p:sp>
        <p:nvSpPr>
          <p:cNvPr id="46" name="Rectangle 45">
            <a:extLst>
              <a:ext uri="{FF2B5EF4-FFF2-40B4-BE49-F238E27FC236}">
                <a16:creationId xmlns:a16="http://schemas.microsoft.com/office/drawing/2014/main" id="{BA2ECE9E-786D-4606-851A-FB238EB90292}"/>
              </a:ext>
            </a:extLst>
          </p:cNvPr>
          <p:cNvSpPr/>
          <p:nvPr/>
        </p:nvSpPr>
        <p:spPr>
          <a:xfrm>
            <a:off x="561335" y="1940501"/>
            <a:ext cx="5623790" cy="4380671"/>
          </a:xfrm>
          <a:prstGeom prst="rect">
            <a:avLst/>
          </a:prstGeom>
          <a:solidFill>
            <a:srgbClr val="F7F3F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alibri"/>
              <a:ea typeface="+mn-ea"/>
              <a:cs typeface="+mn-cs"/>
              <a:sym typeface="Arial"/>
            </a:endParaRPr>
          </a:p>
        </p:txBody>
      </p:sp>
      <p:sp>
        <p:nvSpPr>
          <p:cNvPr id="48" name="Content Placeholder 3">
            <a:extLst>
              <a:ext uri="{FF2B5EF4-FFF2-40B4-BE49-F238E27FC236}">
                <a16:creationId xmlns:a16="http://schemas.microsoft.com/office/drawing/2014/main" id="{6E7D05C4-7BBF-4500-8B1C-A9D20C51FA86}"/>
              </a:ext>
            </a:extLst>
          </p:cNvPr>
          <p:cNvSpPr txBox="1">
            <a:spLocks/>
          </p:cNvSpPr>
          <p:nvPr/>
        </p:nvSpPr>
        <p:spPr>
          <a:xfrm>
            <a:off x="784385" y="2106412"/>
            <a:ext cx="5231925" cy="3031719"/>
          </a:xfrm>
          <a:prstGeom prst="rect">
            <a:avLst/>
          </a:prstGeom>
        </p:spPr>
        <p:txBody>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cs typeface="Calibri"/>
              </a:rPr>
              <a:t>AVEVA Work Tasks offers a platform to transform work procedures with </a:t>
            </a:r>
            <a:r>
              <a:rPr lang="en-US" b="1" dirty="0">
                <a:cs typeface="Calibri"/>
              </a:rPr>
              <a:t>a digital user experience on desktop and mobile devices</a:t>
            </a:r>
            <a:r>
              <a:rPr lang="en-US" dirty="0">
                <a:cs typeface="Calibri"/>
              </a:rPr>
              <a:t>: </a:t>
            </a:r>
          </a:p>
          <a:p>
            <a:pPr lvl="1"/>
            <a:r>
              <a:rPr lang="en-US" dirty="0">
                <a:cs typeface="Calibri"/>
              </a:rPr>
              <a:t>Digitalize EHS inspections, quality, inventory, asset, maintenance and routine operational procedures</a:t>
            </a:r>
          </a:p>
          <a:p>
            <a:pPr lvl="1"/>
            <a:r>
              <a:rPr lang="en-US" dirty="0">
                <a:cs typeface="Calibri"/>
              </a:rPr>
              <a:t>Supports operating rhythms in the plant with operator log book, shift handover and alarm escalation and notifications</a:t>
            </a:r>
            <a:endParaRPr lang="en-US" dirty="0"/>
          </a:p>
          <a:p>
            <a:pPr lvl="1"/>
            <a:r>
              <a:rPr lang="en-US" dirty="0">
                <a:cs typeface="Calibri"/>
              </a:rPr>
              <a:t>Reduces errors and omissions, ensures data integrity and eliminates rekeying of data</a:t>
            </a:r>
          </a:p>
          <a:p>
            <a:pPr lvl="1"/>
            <a:r>
              <a:rPr lang="en-US" dirty="0">
                <a:cs typeface="Calibri"/>
              </a:rPr>
              <a:t>Integration with AVEVA applications, external data and systems allows for mobile and connected worker solutions</a:t>
            </a:r>
          </a:p>
          <a:p>
            <a:pPr lvl="1"/>
            <a:endParaRPr lang="en-US" dirty="0">
              <a:cs typeface="Calibri"/>
            </a:endParaRPr>
          </a:p>
          <a:p>
            <a:pPr lvl="1"/>
            <a:endParaRPr lang="en-US" dirty="0"/>
          </a:p>
        </p:txBody>
      </p:sp>
    </p:spTree>
    <p:extLst>
      <p:ext uri="{BB962C8B-B14F-4D97-AF65-F5344CB8AC3E}">
        <p14:creationId xmlns:p14="http://schemas.microsoft.com/office/powerpoint/2010/main" val="166890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5CD8E3-39EF-475C-B180-54D0BF32192E}"/>
              </a:ext>
            </a:extLst>
          </p:cNvPr>
          <p:cNvSpPr>
            <a:spLocks noGrp="1"/>
          </p:cNvSpPr>
          <p:nvPr>
            <p:ph type="body" sz="quarter" idx="13"/>
          </p:nvPr>
        </p:nvSpPr>
        <p:spPr/>
        <p:txBody>
          <a:bodyPr/>
          <a:lstStyle/>
          <a:p>
            <a:r>
              <a:rPr lang="en-US" dirty="0"/>
              <a:t>Framework for Designing and Executing Digital Industrial Work Processes &amp; Procedures</a:t>
            </a:r>
          </a:p>
        </p:txBody>
      </p:sp>
      <p:sp>
        <p:nvSpPr>
          <p:cNvPr id="3" name="Title 2">
            <a:extLst>
              <a:ext uri="{FF2B5EF4-FFF2-40B4-BE49-F238E27FC236}">
                <a16:creationId xmlns:a16="http://schemas.microsoft.com/office/drawing/2014/main" id="{660B072C-688F-47DC-B497-CB870F820138}"/>
              </a:ext>
            </a:extLst>
          </p:cNvPr>
          <p:cNvSpPr>
            <a:spLocks noGrp="1"/>
          </p:cNvSpPr>
          <p:nvPr>
            <p:ph type="title"/>
          </p:nvPr>
        </p:nvSpPr>
        <p:spPr/>
        <p:txBody>
          <a:bodyPr/>
          <a:lstStyle/>
          <a:p>
            <a:r>
              <a:rPr lang="en-US" dirty="0"/>
              <a:t>AVEVA™ Work Tasks -  Benefits</a:t>
            </a:r>
          </a:p>
        </p:txBody>
      </p:sp>
      <p:sp>
        <p:nvSpPr>
          <p:cNvPr id="10" name="Content Placeholder 9">
            <a:extLst>
              <a:ext uri="{FF2B5EF4-FFF2-40B4-BE49-F238E27FC236}">
                <a16:creationId xmlns:a16="http://schemas.microsoft.com/office/drawing/2014/main" id="{1E969A42-D56F-4500-8B12-675374B26EE6}"/>
              </a:ext>
            </a:extLst>
          </p:cNvPr>
          <p:cNvSpPr>
            <a:spLocks noGrp="1"/>
          </p:cNvSpPr>
          <p:nvPr>
            <p:ph sz="quarter" idx="20"/>
          </p:nvPr>
        </p:nvSpPr>
        <p:spPr>
          <a:xfrm>
            <a:off x="609600" y="1920875"/>
            <a:ext cx="6138041" cy="4142232"/>
          </a:xfrm>
        </p:spPr>
        <p:txBody>
          <a:bodyPr>
            <a:normAutofit fontScale="70000" lnSpcReduction="20000"/>
          </a:bodyPr>
          <a:lstStyle/>
          <a:p>
            <a:r>
              <a:rPr lang="en-US" dirty="0"/>
              <a:t>Drives work efficiency by eliminating paperwork and digitizing operational work processes/standard operating procedures.</a:t>
            </a:r>
          </a:p>
          <a:p>
            <a:r>
              <a:rPr lang="en-US" dirty="0"/>
              <a:t>Systematically orchestrates work tasks and collaboration across people and systems (AVEVA and third party). </a:t>
            </a:r>
          </a:p>
          <a:p>
            <a:r>
              <a:rPr lang="en-US" dirty="0"/>
              <a:t>Secures safety and compliance by enforcing consistent and compliant procedure execution and data collection.</a:t>
            </a:r>
          </a:p>
          <a:p>
            <a:r>
              <a:rPr lang="en-US" dirty="0"/>
              <a:t>Empowers the connected and mobile worker with procedural guidance and information access. </a:t>
            </a:r>
          </a:p>
          <a:p>
            <a:r>
              <a:rPr lang="en-US" dirty="0"/>
              <a:t>Provides visibility into work process performance and issues for continuous improvement</a:t>
            </a:r>
          </a:p>
          <a:p>
            <a:r>
              <a:rPr lang="en-US" dirty="0"/>
              <a:t>Allows to captures the knowledge of an aging workforce and to standardize operational best practices across the business to empower the next generation of workers.</a:t>
            </a:r>
          </a:p>
        </p:txBody>
      </p:sp>
      <p:sp>
        <p:nvSpPr>
          <p:cNvPr id="24" name="Footer Placeholder 4">
            <a:extLst>
              <a:ext uri="{FF2B5EF4-FFF2-40B4-BE49-F238E27FC236}">
                <a16:creationId xmlns:a16="http://schemas.microsoft.com/office/drawing/2014/main" id="{54FCEE5D-568B-4495-B2E5-01E12168E348}"/>
              </a:ext>
            </a:extLst>
          </p:cNvPr>
          <p:cNvSpPr>
            <a:spLocks noGrp="1"/>
          </p:cNvSpPr>
          <p:nvPr>
            <p:ph type="ftr" sz="quarter" idx="22"/>
          </p:nvPr>
        </p:nvSpPr>
        <p:spPr/>
        <p:txBody>
          <a:bodyPr/>
          <a:lstStyle/>
          <a:p>
            <a:r>
              <a:rPr lang="en-US" dirty="0"/>
              <a:t>© 2020 AVEVA Group plc and its subsidiaries. All rights reserved.</a:t>
            </a:r>
            <a:endParaRPr lang="en-GB" dirty="0"/>
          </a:p>
        </p:txBody>
      </p:sp>
      <p:sp>
        <p:nvSpPr>
          <p:cNvPr id="25" name="Content Placeholder 7">
            <a:extLst>
              <a:ext uri="{FF2B5EF4-FFF2-40B4-BE49-F238E27FC236}">
                <a16:creationId xmlns:a16="http://schemas.microsoft.com/office/drawing/2014/main" id="{A9EA6F3F-5EA4-47CA-B672-1A5C58C0555F}"/>
              </a:ext>
            </a:extLst>
          </p:cNvPr>
          <p:cNvSpPr txBox="1">
            <a:spLocks/>
          </p:cNvSpPr>
          <p:nvPr/>
        </p:nvSpPr>
        <p:spPr>
          <a:xfrm>
            <a:off x="504000" y="1584000"/>
            <a:ext cx="10058705" cy="4320000"/>
          </a:xfrm>
          <a:prstGeom prst="rect">
            <a:avLst/>
          </a:prstGeom>
        </p:spPr>
        <p:txBody>
          <a:bodyPr/>
          <a:lstStyle>
            <a:lvl1pPr marL="1828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800" kern="1200">
                <a:solidFill>
                  <a:schemeClr val="tx1"/>
                </a:solidFill>
                <a:latin typeface="+mn-lt"/>
                <a:ea typeface="+mn-ea"/>
                <a:cs typeface="Calibri" panose="020F0502020204030204" pitchFamily="34" charset="0"/>
              </a:defRPr>
            </a:lvl1pPr>
            <a:lvl2pPr marL="3657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600" b="0" kern="1200">
                <a:solidFill>
                  <a:schemeClr val="tx1"/>
                </a:solidFill>
                <a:latin typeface="+mn-lt"/>
                <a:ea typeface="+mn-ea"/>
                <a:cs typeface="Calibri" panose="020F0502020204030204" pitchFamily="34" charset="0"/>
              </a:defRPr>
            </a:lvl2pPr>
            <a:lvl3pPr marL="5486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400" kern="1200">
                <a:solidFill>
                  <a:schemeClr val="tx1"/>
                </a:solidFill>
                <a:latin typeface="+mn-lt"/>
                <a:ea typeface="+mn-ea"/>
                <a:cs typeface="Calibri" panose="020F0502020204030204" pitchFamily="34" charset="0"/>
              </a:defRPr>
            </a:lvl3pPr>
            <a:lvl4pPr marL="73152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200" kern="1200">
                <a:solidFill>
                  <a:schemeClr val="tx1"/>
                </a:solidFill>
                <a:latin typeface="+mn-lt"/>
                <a:ea typeface="+mn-ea"/>
                <a:cs typeface="Calibri" panose="020F0502020204030204" pitchFamily="34" charset="0"/>
              </a:defRPr>
            </a:lvl4pPr>
            <a:lvl5pPr marL="91440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26" name="Grafik 2">
            <a:extLst>
              <a:ext uri="{FF2B5EF4-FFF2-40B4-BE49-F238E27FC236}">
                <a16:creationId xmlns:a16="http://schemas.microsoft.com/office/drawing/2014/main" id="{E18CF2AC-99CE-45CB-AC9B-648886CF26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2457" y="2255988"/>
            <a:ext cx="4384254" cy="2724862"/>
          </a:xfrm>
          <a:prstGeom prst="rect">
            <a:avLst/>
          </a:prstGeom>
        </p:spPr>
      </p:pic>
    </p:spTree>
    <p:extLst>
      <p:ext uri="{BB962C8B-B14F-4D97-AF65-F5344CB8AC3E}">
        <p14:creationId xmlns:p14="http://schemas.microsoft.com/office/powerpoint/2010/main" val="193952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4D89CF9-F2C0-462F-8297-14BF6AAE9DD3}"/>
              </a:ext>
            </a:extLst>
          </p:cNvPr>
          <p:cNvSpPr>
            <a:spLocks noGrp="1"/>
          </p:cNvSpPr>
          <p:nvPr>
            <p:ph type="body" sz="quarter" idx="12"/>
          </p:nvPr>
        </p:nvSpPr>
        <p:spPr/>
        <p:txBody>
          <a:bodyPr/>
          <a:lstStyle/>
          <a:p>
            <a:r>
              <a:rPr lang="en-GB" dirty="0"/>
              <a:t>AVEVA Work Tasks</a:t>
            </a:r>
            <a:br>
              <a:rPr lang="en-GB" dirty="0"/>
            </a:br>
            <a:r>
              <a:rPr lang="en-GB" dirty="0"/>
              <a:t>Customer Success Stories</a:t>
            </a:r>
          </a:p>
        </p:txBody>
      </p:sp>
      <p:sp>
        <p:nvSpPr>
          <p:cNvPr id="4" name="Textplatzhalter 3">
            <a:extLst>
              <a:ext uri="{FF2B5EF4-FFF2-40B4-BE49-F238E27FC236}">
                <a16:creationId xmlns:a16="http://schemas.microsoft.com/office/drawing/2014/main" id="{BA979A62-8166-43DF-B326-FA0913ADA3B2}"/>
              </a:ext>
            </a:extLst>
          </p:cNvPr>
          <p:cNvSpPr>
            <a:spLocks noGrp="1"/>
          </p:cNvSpPr>
          <p:nvPr>
            <p:ph type="body" sz="quarter" idx="17"/>
          </p:nvPr>
        </p:nvSpPr>
        <p:spPr/>
        <p:txBody>
          <a:bodyPr/>
          <a:lstStyle/>
          <a:p>
            <a:endParaRPr lang="en-GB"/>
          </a:p>
        </p:txBody>
      </p:sp>
      <p:sp>
        <p:nvSpPr>
          <p:cNvPr id="5" name="Textplatzhalter 4">
            <a:extLst>
              <a:ext uri="{FF2B5EF4-FFF2-40B4-BE49-F238E27FC236}">
                <a16:creationId xmlns:a16="http://schemas.microsoft.com/office/drawing/2014/main" id="{072124A0-550B-4F20-A1A7-9CBA4356489B}"/>
              </a:ext>
            </a:extLst>
          </p:cNvPr>
          <p:cNvSpPr>
            <a:spLocks noGrp="1"/>
          </p:cNvSpPr>
          <p:nvPr>
            <p:ph type="body" sz="quarter" idx="18"/>
          </p:nvPr>
        </p:nvSpPr>
        <p:spPr/>
        <p:txBody>
          <a:bodyPr/>
          <a:lstStyle/>
          <a:p>
            <a:endParaRPr lang="en-GB"/>
          </a:p>
        </p:txBody>
      </p:sp>
    </p:spTree>
    <p:extLst>
      <p:ext uri="{BB962C8B-B14F-4D97-AF65-F5344CB8AC3E}">
        <p14:creationId xmlns:p14="http://schemas.microsoft.com/office/powerpoint/2010/main" val="493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a:extLst>
              <a:ext uri="{FF2B5EF4-FFF2-40B4-BE49-F238E27FC236}">
                <a16:creationId xmlns:a16="http://schemas.microsoft.com/office/drawing/2014/main" id="{D0DF5F7E-5253-F040-9569-579A10DB0F19}"/>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18912" b="18912"/>
          <a:stretch>
            <a:fillRect/>
          </a:stretch>
        </p:blipFill>
        <p:spPr/>
      </p:pic>
      <p:sp>
        <p:nvSpPr>
          <p:cNvPr id="10" name="Text Placeholder 6"/>
          <p:cNvSpPr>
            <a:spLocks noGrp="1"/>
          </p:cNvSpPr>
          <p:nvPr>
            <p:ph type="body" sz="quarter" idx="15"/>
          </p:nvPr>
        </p:nvSpPr>
        <p:spPr/>
        <p:txBody>
          <a:bodyPr/>
          <a:lstStyle/>
          <a:p>
            <a:r>
              <a:rPr lang="en-US" dirty="0"/>
              <a:t>Ascend Performance Materials</a:t>
            </a:r>
          </a:p>
          <a:p>
            <a:pPr lvl="1"/>
            <a:r>
              <a:rPr lang="en-US" dirty="0"/>
              <a:t>Pensacola, Florida</a:t>
            </a:r>
          </a:p>
        </p:txBody>
      </p:sp>
      <p:sp>
        <p:nvSpPr>
          <p:cNvPr id="8" name="Text Placeholder 7"/>
          <p:cNvSpPr>
            <a:spLocks noGrp="1"/>
          </p:cNvSpPr>
          <p:nvPr>
            <p:ph type="body" sz="quarter" idx="16"/>
          </p:nvPr>
        </p:nvSpPr>
        <p:spPr/>
        <p:txBody>
          <a:bodyPr/>
          <a:lstStyle/>
          <a:p>
            <a:r>
              <a:rPr lang="en-US" dirty="0"/>
              <a:t>Industry: Chemicals</a:t>
            </a:r>
          </a:p>
          <a:p>
            <a:r>
              <a:rPr lang="en-US" dirty="0"/>
              <a:t>Products: AVEVA Mobile Operator Rounds| AVEVA Intelligence | AVEVA Work Tasks</a:t>
            </a:r>
          </a:p>
          <a:p>
            <a:pPr lvl="1"/>
            <a:r>
              <a:rPr lang="en-US" dirty="0"/>
              <a:t>“We’ve found a great benefit in being able to maintain a core user group and consistency throughout the plants.”</a:t>
            </a:r>
          </a:p>
          <a:p>
            <a:r>
              <a:rPr lang="en-US" dirty="0"/>
              <a:t>Terry Unruh, PE Production and Maintenance, Ascend </a:t>
            </a:r>
            <a:br>
              <a:rPr lang="en-US" dirty="0"/>
            </a:br>
            <a:r>
              <a:rPr lang="en-US" dirty="0"/>
              <a:t>Performance Materials</a:t>
            </a:r>
          </a:p>
        </p:txBody>
      </p:sp>
      <p:sp>
        <p:nvSpPr>
          <p:cNvPr id="9" name="Content Placeholder 8"/>
          <p:cNvSpPr>
            <a:spLocks noGrp="1"/>
          </p:cNvSpPr>
          <p:nvPr>
            <p:ph idx="1"/>
          </p:nvPr>
        </p:nvSpPr>
        <p:spPr/>
        <p:txBody>
          <a:bodyPr/>
          <a:lstStyle/>
          <a:p>
            <a:r>
              <a:rPr lang="en-US" sz="1600" dirty="0"/>
              <a:t>Goals</a:t>
            </a:r>
          </a:p>
          <a:p>
            <a:pPr lvl="1"/>
            <a:r>
              <a:rPr lang="en-US" sz="1200" dirty="0"/>
              <a:t>Eliminate manual input of data</a:t>
            </a:r>
          </a:p>
          <a:p>
            <a:pPr lvl="1"/>
            <a:r>
              <a:rPr lang="en-US" sz="1200" dirty="0"/>
              <a:t>Visualize the overall manufacturing process</a:t>
            </a:r>
          </a:p>
          <a:p>
            <a:pPr lvl="1"/>
            <a:r>
              <a:rPr lang="en-US" sz="1200" dirty="0"/>
              <a:t>Accurately record all relevant manufacturing data</a:t>
            </a:r>
          </a:p>
          <a:p>
            <a:r>
              <a:rPr lang="en-US" sz="1600" dirty="0"/>
              <a:t>Challenges</a:t>
            </a:r>
          </a:p>
          <a:p>
            <a:pPr lvl="1"/>
            <a:r>
              <a:rPr lang="en-US" sz="1200" dirty="0"/>
              <a:t>The business was not tracking data to ensure production efficiency and product quality</a:t>
            </a:r>
          </a:p>
          <a:p>
            <a:pPr lvl="1"/>
            <a:r>
              <a:rPr lang="en-US" sz="1200" dirty="0"/>
              <a:t>There was a lack of process consistency throughout the plants</a:t>
            </a:r>
          </a:p>
          <a:p>
            <a:r>
              <a:rPr lang="en-US" sz="1600" dirty="0"/>
              <a:t>Results</a:t>
            </a:r>
          </a:p>
          <a:p>
            <a:pPr lvl="1"/>
            <a:r>
              <a:rPr lang="en-US" sz="1200" dirty="0"/>
              <a:t>The company achieved a savings of $500,000 in utilities and materials costs</a:t>
            </a:r>
          </a:p>
          <a:p>
            <a:pPr lvl="1"/>
            <a:r>
              <a:rPr lang="en-US" sz="1200" dirty="0"/>
              <a:t>More than $1 million in savings was achieved in maintenance costs</a:t>
            </a:r>
          </a:p>
          <a:p>
            <a:pPr lvl="1"/>
            <a:r>
              <a:rPr lang="en-US" sz="1200" dirty="0"/>
              <a:t>Avoided potential plant shutdowns which equates to a savings of $2 million</a:t>
            </a:r>
          </a:p>
          <a:p>
            <a:pPr lvl="1"/>
            <a:r>
              <a:rPr lang="en-US" sz="1200" dirty="0"/>
              <a:t>Overall technology implementation took only 90 days</a:t>
            </a:r>
          </a:p>
          <a:p>
            <a:endParaRPr lang="en-US" dirty="0"/>
          </a:p>
        </p:txBody>
      </p:sp>
      <p:sp>
        <p:nvSpPr>
          <p:cNvPr id="26" name="Footer Placeholder 25">
            <a:extLst>
              <a:ext uri="{FF2B5EF4-FFF2-40B4-BE49-F238E27FC236}">
                <a16:creationId xmlns:a16="http://schemas.microsoft.com/office/drawing/2014/main" id="{3D419307-053B-0D43-9EF2-51188AC36F11}"/>
              </a:ext>
            </a:extLst>
          </p:cNvPr>
          <p:cNvSpPr>
            <a:spLocks noGrp="1"/>
          </p:cNvSpPr>
          <p:nvPr>
            <p:ph type="ftr" sz="quarter" idx="3"/>
          </p:nvPr>
        </p:nvSpPr>
        <p:spPr/>
        <p:txBody>
          <a:bodyPr/>
          <a:lstStyle/>
          <a:p>
            <a:r>
              <a:rPr lang="en-GB" dirty="0"/>
              <a:t>© 2020 AVEVA Group plc and its subsidiaries. All rights reserved.</a:t>
            </a:r>
          </a:p>
        </p:txBody>
      </p:sp>
      <p:sp>
        <p:nvSpPr>
          <p:cNvPr id="2" name="Rectangle 1">
            <a:hlinkClick r:id="rId4"/>
            <a:extLst>
              <a:ext uri="{FF2B5EF4-FFF2-40B4-BE49-F238E27FC236}">
                <a16:creationId xmlns:a16="http://schemas.microsoft.com/office/drawing/2014/main" id="{002026EC-6514-CC42-B094-1B932FFE573B}"/>
              </a:ext>
            </a:extLst>
          </p:cNvPr>
          <p:cNvSpPr/>
          <p:nvPr/>
        </p:nvSpPr>
        <p:spPr>
          <a:xfrm>
            <a:off x="7699248" y="5106742"/>
            <a:ext cx="958965" cy="2254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noAutofit/>
          </a:bodyPr>
          <a:lstStyle/>
          <a:p>
            <a:pPr algn="ctr"/>
            <a:r>
              <a:rPr lang="en-US" sz="667" spc="53" dirty="0"/>
              <a:t>LEARN MORE</a:t>
            </a:r>
          </a:p>
        </p:txBody>
      </p:sp>
    </p:spTree>
    <p:extLst>
      <p:ext uri="{BB962C8B-B14F-4D97-AF65-F5344CB8AC3E}">
        <p14:creationId xmlns:p14="http://schemas.microsoft.com/office/powerpoint/2010/main" val="1644087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2363EE66-0CFB-4E50-B6E6-B6A453295563}"/>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2051" b="2051"/>
          <a:stretch>
            <a:fillRect/>
          </a:stretch>
        </p:blipFill>
        <p:spPr/>
      </p:pic>
      <p:sp>
        <p:nvSpPr>
          <p:cNvPr id="3" name="Text Placeholder 2"/>
          <p:cNvSpPr>
            <a:spLocks noGrp="1"/>
          </p:cNvSpPr>
          <p:nvPr>
            <p:ph type="body" sz="quarter" idx="15"/>
          </p:nvPr>
        </p:nvSpPr>
        <p:spPr/>
        <p:txBody>
          <a:bodyPr/>
          <a:lstStyle/>
          <a:p>
            <a:r>
              <a:rPr lang="en-US"/>
              <a:t>Fujirebio Diagnostics, Inc.</a:t>
            </a:r>
          </a:p>
          <a:p>
            <a:pPr lvl="1"/>
            <a:r>
              <a:rPr lang="en-US"/>
              <a:t>Malvern, Pennsylvania </a:t>
            </a:r>
            <a:endParaRPr lang="en-US" dirty="0"/>
          </a:p>
        </p:txBody>
      </p:sp>
      <p:sp>
        <p:nvSpPr>
          <p:cNvPr id="8" name="Text Placeholder 7"/>
          <p:cNvSpPr>
            <a:spLocks noGrp="1"/>
          </p:cNvSpPr>
          <p:nvPr>
            <p:ph type="body" sz="quarter" idx="16"/>
          </p:nvPr>
        </p:nvSpPr>
        <p:spPr/>
        <p:txBody>
          <a:bodyPr/>
          <a:lstStyle/>
          <a:p>
            <a:r>
              <a:rPr lang="en-US" dirty="0"/>
              <a:t>Industry: Life Sciences</a:t>
            </a:r>
          </a:p>
          <a:p>
            <a:r>
              <a:rPr lang="en-US" dirty="0"/>
              <a:t>Products: AVEVA System Platform | AVEVA Work Tasks | AVEVA Historian | InTouch HMI </a:t>
            </a:r>
          </a:p>
          <a:p>
            <a:r>
              <a:rPr lang="en-US" dirty="0"/>
              <a:t>“The largest benefit of the equipment monitoring system is that we are logging automatically now rather than manually, so it’s saving us about 1,100 man hours per year.” </a:t>
            </a:r>
          </a:p>
          <a:p>
            <a:r>
              <a:rPr lang="en-US" dirty="0"/>
              <a:t>Josh Zimmer, Quality Engineer, </a:t>
            </a:r>
            <a:r>
              <a:rPr lang="en-US" dirty="0" err="1"/>
              <a:t>Fujirebio</a:t>
            </a:r>
            <a:r>
              <a:rPr lang="en-US" dirty="0"/>
              <a:t> Diagnostics, Inc</a:t>
            </a:r>
          </a:p>
          <a:p>
            <a:endParaRPr lang="en-US" dirty="0"/>
          </a:p>
        </p:txBody>
      </p:sp>
      <p:sp>
        <p:nvSpPr>
          <p:cNvPr id="4" name="Content Placeholder 3"/>
          <p:cNvSpPr>
            <a:spLocks noGrp="1"/>
          </p:cNvSpPr>
          <p:nvPr>
            <p:ph idx="1"/>
          </p:nvPr>
        </p:nvSpPr>
        <p:spPr/>
        <p:txBody>
          <a:bodyPr/>
          <a:lstStyle/>
          <a:p>
            <a:r>
              <a:rPr lang="en-US" sz="1600" dirty="0"/>
              <a:t>Goals </a:t>
            </a:r>
          </a:p>
          <a:p>
            <a:pPr lvl="1"/>
            <a:r>
              <a:rPr lang="en-US" sz="1200" dirty="0"/>
              <a:t>To replace an existing paper-based GMP record system and manual process with an electronic monitoring system</a:t>
            </a:r>
          </a:p>
          <a:p>
            <a:r>
              <a:rPr lang="en-US" sz="1600" dirty="0"/>
              <a:t>Challenges </a:t>
            </a:r>
          </a:p>
          <a:p>
            <a:pPr lvl="1"/>
            <a:r>
              <a:rPr lang="en-US" sz="1200" dirty="0"/>
              <a:t>A significant amount of time is spent each day manually reviewing reports</a:t>
            </a:r>
          </a:p>
          <a:p>
            <a:pPr lvl="1"/>
            <a:r>
              <a:rPr lang="en-US" sz="1200" dirty="0"/>
              <a:t>The existing paper-based system was time consuming and vulnerable to reporting errors</a:t>
            </a:r>
          </a:p>
          <a:p>
            <a:pPr lvl="1"/>
            <a:r>
              <a:rPr lang="en-US" sz="1200" dirty="0"/>
              <a:t>A new system must enable the company to remain in compliance with federal regulation </a:t>
            </a:r>
          </a:p>
          <a:p>
            <a:r>
              <a:rPr lang="en-US" sz="1600" dirty="0"/>
              <a:t>Results </a:t>
            </a:r>
          </a:p>
          <a:p>
            <a:pPr lvl="1"/>
            <a:r>
              <a:rPr lang="en-US" sz="1200" dirty="0"/>
              <a:t>The company’s Electronic Initiative helps produce 75 million tests that are distributed throughout the world </a:t>
            </a:r>
          </a:p>
          <a:p>
            <a:pPr lvl="1"/>
            <a:r>
              <a:rPr lang="en-US" sz="1200" dirty="0"/>
              <a:t>The solution is completely paperless and provides electronic record collection with electronic signatures while maintaining 21 CFR compliance and ISO 9001 and 13485 certification</a:t>
            </a:r>
          </a:p>
          <a:p>
            <a:pPr lvl="1"/>
            <a:r>
              <a:rPr lang="en-US" sz="1200" dirty="0"/>
              <a:t>The equipment monitoring system saves about 1,100 man hours per year</a:t>
            </a:r>
          </a:p>
          <a:p>
            <a:pPr lvl="1"/>
            <a:r>
              <a:rPr lang="en-US" sz="1200" dirty="0"/>
              <a:t>The tasks related to manually logging equipment parameters and reviewing paper logs and charts is eliminated and has reduced data reviewing time from 15+ hours to just minutes</a:t>
            </a:r>
          </a:p>
          <a:p>
            <a:pPr lvl="1"/>
            <a:r>
              <a:rPr lang="en-US" sz="1200" dirty="0"/>
              <a:t>Electronic monitoring saves 2/3 of time, or about 10 hours per month in quality assurance</a:t>
            </a:r>
          </a:p>
        </p:txBody>
      </p:sp>
      <p:sp>
        <p:nvSpPr>
          <p:cNvPr id="10" name="Footer Placeholder 9">
            <a:extLst>
              <a:ext uri="{FF2B5EF4-FFF2-40B4-BE49-F238E27FC236}">
                <a16:creationId xmlns:a16="http://schemas.microsoft.com/office/drawing/2014/main" id="{1304470F-CF29-2246-8C27-5A84FB26F23C}"/>
              </a:ext>
            </a:extLst>
          </p:cNvPr>
          <p:cNvSpPr>
            <a:spLocks noGrp="1"/>
          </p:cNvSpPr>
          <p:nvPr>
            <p:ph type="ftr" sz="quarter" idx="3"/>
          </p:nvPr>
        </p:nvSpPr>
        <p:spPr/>
        <p:txBody>
          <a:bodyPr/>
          <a:lstStyle/>
          <a:p>
            <a:r>
              <a:rPr lang="en-GB" dirty="0"/>
              <a:t>© 2020 AVEVA Group plc and its subsidiaries. All rights reserved.</a:t>
            </a:r>
          </a:p>
        </p:txBody>
      </p:sp>
    </p:spTree>
    <p:extLst>
      <p:ext uri="{BB962C8B-B14F-4D97-AF65-F5344CB8AC3E}">
        <p14:creationId xmlns:p14="http://schemas.microsoft.com/office/powerpoint/2010/main" val="3364838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p:txBody>
          <a:bodyPr/>
          <a:lstStyle/>
          <a:p>
            <a:r>
              <a:rPr lang="en-US" dirty="0"/>
              <a:t>Kwik Trip</a:t>
            </a:r>
          </a:p>
          <a:p>
            <a:pPr lvl="1"/>
            <a:r>
              <a:rPr lang="en-GB" dirty="0"/>
              <a:t>La Crosse, Wisconsin</a:t>
            </a:r>
            <a:endParaRPr lang="en-US" dirty="0"/>
          </a:p>
        </p:txBody>
      </p:sp>
      <p:sp>
        <p:nvSpPr>
          <p:cNvPr id="8" name="Text Placeholder 7"/>
          <p:cNvSpPr>
            <a:spLocks noGrp="1"/>
          </p:cNvSpPr>
          <p:nvPr>
            <p:ph type="body" sz="quarter" idx="16"/>
          </p:nvPr>
        </p:nvSpPr>
        <p:spPr/>
        <p:txBody>
          <a:bodyPr/>
          <a:lstStyle/>
          <a:p>
            <a:r>
              <a:rPr lang="en-US" dirty="0"/>
              <a:t>Industry: Food &amp; Beverage / CPG</a:t>
            </a:r>
          </a:p>
          <a:p>
            <a:r>
              <a:rPr lang="en-US" dirty="0"/>
              <a:t>Products: AVEVA Manufacturing Execution System | AVEVA Work Tasks | AVEVA System Platform | AVEVA Historian</a:t>
            </a:r>
          </a:p>
          <a:p>
            <a:r>
              <a:rPr lang="de-DE" dirty="0"/>
              <a:t>AVEVA </a:t>
            </a:r>
            <a:r>
              <a:rPr lang="en-US" dirty="0"/>
              <a:t>supports Kwik Trip with a fully mobile, model- driven MES solution for workforce enablement, quality, traceability and regulator compliance</a:t>
            </a:r>
          </a:p>
          <a:p>
            <a:endParaRPr lang="en-US" dirty="0"/>
          </a:p>
          <a:p>
            <a:endParaRPr lang="en-US" dirty="0"/>
          </a:p>
        </p:txBody>
      </p:sp>
      <p:sp>
        <p:nvSpPr>
          <p:cNvPr id="4" name="Content Placeholder 3"/>
          <p:cNvSpPr>
            <a:spLocks noGrp="1"/>
          </p:cNvSpPr>
          <p:nvPr>
            <p:ph idx="1"/>
          </p:nvPr>
        </p:nvSpPr>
        <p:spPr/>
        <p:txBody>
          <a:bodyPr/>
          <a:lstStyle/>
          <a:p>
            <a:r>
              <a:rPr lang="en-US" sz="1600" dirty="0"/>
              <a:t>Goals </a:t>
            </a:r>
          </a:p>
          <a:p>
            <a:pPr lvl="1"/>
            <a:r>
              <a:rPr lang="de-DE" sz="1200" dirty="0" err="1"/>
              <a:t>Replacement</a:t>
            </a:r>
            <a:r>
              <a:rPr lang="de-DE" sz="1200" dirty="0"/>
              <a:t> </a:t>
            </a:r>
            <a:r>
              <a:rPr lang="de-DE" sz="1200" dirty="0" err="1"/>
              <a:t>of</a:t>
            </a:r>
            <a:r>
              <a:rPr lang="de-DE" sz="1200" dirty="0"/>
              <a:t> </a:t>
            </a:r>
            <a:r>
              <a:rPr lang="en-GB" sz="1200" dirty="0"/>
              <a:t>home-grown and separate systems with a Manufacturing Execution System (MES) for material receiving, labelling and for logging all material consumption and production on the shop floor in real-time.</a:t>
            </a:r>
          </a:p>
          <a:p>
            <a:pPr lvl="1"/>
            <a:r>
              <a:rPr lang="en-GB" sz="1200" dirty="0"/>
              <a:t>Complement the company's ERP system with full product genealogy (track and trace), rules of quality control procedures and for managing the shelf life of received materials..</a:t>
            </a:r>
            <a:r>
              <a:rPr lang="en-US" sz="1200" dirty="0"/>
              <a:t>Challenges </a:t>
            </a:r>
          </a:p>
          <a:p>
            <a:pPr marL="171450" indent="-171450">
              <a:buFont typeface="Arial" panose="020B0604020202020204" pitchFamily="34" charset="0"/>
              <a:buChar char="•"/>
            </a:pPr>
            <a:r>
              <a:rPr lang="en-GB" b="0" dirty="0">
                <a:solidFill>
                  <a:schemeClr val="tx1"/>
                </a:solidFill>
              </a:rPr>
              <a:t>Increase workforce efficiency through mobile solutions for material receiving, labelling and material consumption</a:t>
            </a:r>
          </a:p>
          <a:p>
            <a:pPr marL="0" lvl="1" indent="0">
              <a:buNone/>
            </a:pPr>
            <a:r>
              <a:rPr lang="en-US" sz="1600" b="1" dirty="0">
                <a:solidFill>
                  <a:schemeClr val="tx2"/>
                </a:solidFill>
              </a:rPr>
              <a:t>Challenges</a:t>
            </a:r>
            <a:r>
              <a:rPr lang="en-US" sz="1200" dirty="0"/>
              <a:t> </a:t>
            </a:r>
          </a:p>
          <a:p>
            <a:pPr lvl="1"/>
            <a:r>
              <a:rPr lang="en-GB" sz="1200" b="0" dirty="0">
                <a:solidFill>
                  <a:schemeClr val="tx1"/>
                </a:solidFill>
              </a:rPr>
              <a:t>Food Safety Modernisation Act (FSMA) track &amp; trace requirements/state &amp; federal regulations </a:t>
            </a:r>
          </a:p>
          <a:p>
            <a:pPr lvl="1"/>
            <a:r>
              <a:rPr lang="en-GB" sz="1200" dirty="0"/>
              <a:t>Paper records used for product genealogy and risk of human error</a:t>
            </a:r>
            <a:endParaRPr lang="en-GB" sz="1200" b="0" dirty="0">
              <a:solidFill>
                <a:schemeClr val="tx1"/>
              </a:solidFill>
            </a:endParaRPr>
          </a:p>
          <a:p>
            <a:pPr lvl="1"/>
            <a:r>
              <a:rPr lang="en-GB" sz="1200" dirty="0"/>
              <a:t>Difficulties to p</a:t>
            </a:r>
            <a:r>
              <a:rPr lang="en-GB" sz="1200" b="0" dirty="0">
                <a:solidFill>
                  <a:schemeClr val="tx1"/>
                </a:solidFill>
              </a:rPr>
              <a:t>romote best practices and maintain consistency between plants</a:t>
            </a:r>
          </a:p>
          <a:p>
            <a:pPr marL="0" lvl="1" indent="0">
              <a:buNone/>
            </a:pPr>
            <a:r>
              <a:rPr lang="en-US" sz="1600" b="1" dirty="0">
                <a:solidFill>
                  <a:schemeClr val="tx2"/>
                </a:solidFill>
              </a:rPr>
              <a:t>Results</a:t>
            </a:r>
          </a:p>
          <a:p>
            <a:pPr marL="171450" indent="-171450">
              <a:buFont typeface="Arial" panose="020B0604020202020204" pitchFamily="34" charset="0"/>
              <a:buChar char="•"/>
            </a:pPr>
            <a:r>
              <a:rPr lang="en-GB" b="0" dirty="0">
                <a:solidFill>
                  <a:schemeClr val="tx1"/>
                </a:solidFill>
              </a:rPr>
              <a:t>FSMA support, genealogy tracking/material traceability down from 2.5 hours to 10 minutes</a:t>
            </a:r>
          </a:p>
          <a:p>
            <a:pPr marL="171450" indent="-171450">
              <a:buFont typeface="Arial" panose="020B0604020202020204" pitchFamily="34" charset="0"/>
              <a:buChar char="•"/>
            </a:pPr>
            <a:r>
              <a:rPr lang="en-GB" b="0" dirty="0">
                <a:solidFill>
                  <a:schemeClr val="tx1"/>
                </a:solidFill>
              </a:rPr>
              <a:t>Increased reporting and inventory management accuracy</a:t>
            </a:r>
          </a:p>
          <a:p>
            <a:pPr marL="171450" indent="-171450">
              <a:buFont typeface="Arial" panose="020B0604020202020204" pitchFamily="34" charset="0"/>
              <a:buChar char="•"/>
            </a:pPr>
            <a:r>
              <a:rPr lang="en-GB" b="0" dirty="0">
                <a:solidFill>
                  <a:schemeClr val="tx1"/>
                </a:solidFill>
              </a:rPr>
              <a:t>Procedures are executed as electronic workflows which enforces the standard procedures for quality checks and facilitates the use of mobile devices on the shop floor</a:t>
            </a:r>
          </a:p>
        </p:txBody>
      </p:sp>
      <p:sp>
        <p:nvSpPr>
          <p:cNvPr id="16" name="Rectangle 15">
            <a:hlinkClick r:id="rId3"/>
            <a:extLst>
              <a:ext uri="{FF2B5EF4-FFF2-40B4-BE49-F238E27FC236}">
                <a16:creationId xmlns:a16="http://schemas.microsoft.com/office/drawing/2014/main" id="{32DB9659-6D34-D045-8563-CE4CCD4B5443}"/>
              </a:ext>
            </a:extLst>
          </p:cNvPr>
          <p:cNvSpPr/>
          <p:nvPr/>
        </p:nvSpPr>
        <p:spPr>
          <a:xfrm>
            <a:off x="7688400" y="4698230"/>
            <a:ext cx="958965" cy="2254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noAutofit/>
          </a:bodyPr>
          <a:lstStyle/>
          <a:p>
            <a:pPr algn="ctr"/>
            <a:r>
              <a:rPr lang="en-US" sz="667" spc="53" dirty="0"/>
              <a:t>LEARN MORE</a:t>
            </a:r>
          </a:p>
        </p:txBody>
      </p:sp>
      <p:pic>
        <p:nvPicPr>
          <p:cNvPr id="6" name="Bildplatzhalter 5">
            <a:extLst>
              <a:ext uri="{FF2B5EF4-FFF2-40B4-BE49-F238E27FC236}">
                <a16:creationId xmlns:a16="http://schemas.microsoft.com/office/drawing/2014/main" id="{71579A59-D6C4-4D40-ADA0-9A87ED72F9EF}"/>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t="14906" b="14906"/>
          <a:stretch>
            <a:fillRect/>
          </a:stretch>
        </p:blipFill>
        <p:spPr/>
      </p:pic>
    </p:spTree>
    <p:extLst>
      <p:ext uri="{BB962C8B-B14F-4D97-AF65-F5344CB8AC3E}">
        <p14:creationId xmlns:p14="http://schemas.microsoft.com/office/powerpoint/2010/main" val="3937272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278809C-AA75-4F2E-B100-AC9F28ADBB97}"/>
              </a:ext>
            </a:extLst>
          </p:cNvPr>
          <p:cNvSpPr>
            <a:spLocks noGrp="1"/>
          </p:cNvSpPr>
          <p:nvPr>
            <p:ph type="ftr" sz="quarter" idx="3"/>
          </p:nvPr>
        </p:nvSpPr>
        <p:spPr/>
        <p:txBody>
          <a:bodyPr/>
          <a:lstStyle/>
          <a:p>
            <a:r>
              <a:rPr lang="en-GB"/>
              <a:t>© 2019 AVEVA Group plc and its subsidiaries. All rights reserved.</a:t>
            </a:r>
            <a:endParaRPr lang="en-GB" dirty="0"/>
          </a:p>
        </p:txBody>
      </p:sp>
    </p:spTree>
    <p:extLst>
      <p:ext uri="{BB962C8B-B14F-4D97-AF65-F5344CB8AC3E}">
        <p14:creationId xmlns:p14="http://schemas.microsoft.com/office/powerpoint/2010/main" val="20269263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SCXdVsg88_f226spz8RCF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s2GLErXuU94FIBhN.VddmQ"/>
</p:tagLst>
</file>

<file path=ppt/theme/theme1.xml><?xml version="1.0" encoding="utf-8"?>
<a:theme xmlns:a="http://schemas.openxmlformats.org/drawingml/2006/main" name="AVEVA Light Content Slides">
  <a:themeElements>
    <a:clrScheme name="Custom 7">
      <a:dk1>
        <a:srgbClr val="000000"/>
      </a:dk1>
      <a:lt1>
        <a:sysClr val="window" lastClr="FFFFFF"/>
      </a:lt1>
      <a:dk2>
        <a:srgbClr val="3D1152"/>
      </a:dk2>
      <a:lt2>
        <a:srgbClr val="FFFFFF"/>
      </a:lt2>
      <a:accent1>
        <a:srgbClr val="6B04A8"/>
      </a:accent1>
      <a:accent2>
        <a:srgbClr val="3F3F3F"/>
      </a:accent2>
      <a:accent3>
        <a:srgbClr val="F70656"/>
      </a:accent3>
      <a:accent4>
        <a:srgbClr val="AAAAAA"/>
      </a:accent4>
      <a:accent5>
        <a:srgbClr val="FFBC00"/>
      </a:accent5>
      <a:accent6>
        <a:srgbClr val="C530FF"/>
      </a:accent6>
      <a:hlink>
        <a:srgbClr val="069BFA"/>
      </a:hlink>
      <a:folHlink>
        <a:srgbClr val="01327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VEVA_External_Jan2019 v1.pptx" id="{8EC86BDA-E2D0-4CE3-9E5D-B65F75A0EF49}" vid="{2C5D6A51-D7B2-4E7A-A33B-B2BA2FF1B0D0}"/>
    </a:ext>
  </a:extLst>
</a:theme>
</file>

<file path=ppt/theme/theme2.xml><?xml version="1.0" encoding="utf-8"?>
<a:theme xmlns:a="http://schemas.openxmlformats.org/drawingml/2006/main" name="AVEVA Cover &amp; Divider Slides">
  <a:themeElements>
    <a:clrScheme name="AVEVA - Covers &amp; Dividers">
      <a:dk1>
        <a:srgbClr val="000000"/>
      </a:dk1>
      <a:lt1>
        <a:sysClr val="window" lastClr="FFFFFF"/>
      </a:lt1>
      <a:dk2>
        <a:srgbClr val="3D1152"/>
      </a:dk2>
      <a:lt2>
        <a:srgbClr val="FFFFFF"/>
      </a:lt2>
      <a:accent1>
        <a:srgbClr val="6B04A8"/>
      </a:accent1>
      <a:accent2>
        <a:srgbClr val="AAAAAA"/>
      </a:accent2>
      <a:accent3>
        <a:srgbClr val="F70656"/>
      </a:accent3>
      <a:accent4>
        <a:srgbClr val="3F3F3F"/>
      </a:accent4>
      <a:accent5>
        <a:srgbClr val="FFBC00"/>
      </a:accent5>
      <a:accent6>
        <a:srgbClr val="C530FF"/>
      </a:accent6>
      <a:hlink>
        <a:srgbClr val="069BFA"/>
      </a:hlink>
      <a:folHlink>
        <a:srgbClr val="01327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VEVA_External_Jan2019 v1.pptx" id="{8EC86BDA-E2D0-4CE3-9E5D-B65F75A0EF49}" vid="{6036B16C-40E6-4D84-9CC7-CBE4EF96079E}"/>
    </a:ext>
  </a:extLst>
</a:theme>
</file>

<file path=ppt/theme/theme3.xml><?xml version="1.0" encoding="utf-8"?>
<a:theme xmlns:a="http://schemas.openxmlformats.org/drawingml/2006/main" name="AVEVA Dark Content Slides">
  <a:themeElements>
    <a:clrScheme name="AVEVA - Covers &amp; Dividers">
      <a:dk1>
        <a:srgbClr val="000000"/>
      </a:dk1>
      <a:lt1>
        <a:sysClr val="window" lastClr="FFFFFF"/>
      </a:lt1>
      <a:dk2>
        <a:srgbClr val="3D1152"/>
      </a:dk2>
      <a:lt2>
        <a:srgbClr val="FFFFFF"/>
      </a:lt2>
      <a:accent1>
        <a:srgbClr val="6B04A8"/>
      </a:accent1>
      <a:accent2>
        <a:srgbClr val="AAAAAA"/>
      </a:accent2>
      <a:accent3>
        <a:srgbClr val="F70656"/>
      </a:accent3>
      <a:accent4>
        <a:srgbClr val="3F3F3F"/>
      </a:accent4>
      <a:accent5>
        <a:srgbClr val="FFBC00"/>
      </a:accent5>
      <a:accent6>
        <a:srgbClr val="C530FF"/>
      </a:accent6>
      <a:hlink>
        <a:srgbClr val="069BFA"/>
      </a:hlink>
      <a:folHlink>
        <a:srgbClr val="01327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VEVA_External_Jan2019 v1.pptx" id="{8EC86BDA-E2D0-4CE3-9E5D-B65F75A0EF49}" vid="{5D43EA99-E473-45B8-BCE5-278CD99F83C4}"/>
    </a:ext>
  </a:extLst>
</a:theme>
</file>

<file path=ppt/theme/theme4.xml><?xml version="1.0" encoding="utf-8"?>
<a:theme xmlns:a="http://schemas.openxmlformats.org/drawingml/2006/main" name="5_AVEVA_PowerPoint_Dec2019">
  <a:themeElements>
    <a:clrScheme name="FINAL AVEVA">
      <a:dk1>
        <a:srgbClr val="000000"/>
      </a:dk1>
      <a:lt1>
        <a:srgbClr val="FFFFFF"/>
      </a:lt1>
      <a:dk2>
        <a:srgbClr val="3C1451"/>
      </a:dk2>
      <a:lt2>
        <a:srgbClr val="F70656"/>
      </a:lt2>
      <a:accent1>
        <a:srgbClr val="6B04A8"/>
      </a:accent1>
      <a:accent2>
        <a:srgbClr val="BC11FF"/>
      </a:accent2>
      <a:accent3>
        <a:srgbClr val="3B20C0"/>
      </a:accent3>
      <a:accent4>
        <a:srgbClr val="4D69E0"/>
      </a:accent4>
      <a:accent5>
        <a:srgbClr val="93B0FF"/>
      </a:accent5>
      <a:accent6>
        <a:srgbClr val="97A1B0"/>
      </a:accent6>
      <a:hlink>
        <a:srgbClr val="F41459"/>
      </a:hlink>
      <a:folHlink>
        <a:srgbClr val="013274"/>
      </a:folHlink>
    </a:clrScheme>
    <a:fontScheme name="Aveva Fonts">
      <a:majorFont>
        <a:latin typeface="Calibri Light"/>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20000"/>
            <a:lumOff val="80000"/>
          </a:schemeClr>
        </a:solidFill>
        <a:ln w="2222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71450" indent="-171450" algn="l">
          <a:buClr>
            <a:schemeClr val="bg2"/>
          </a:buClr>
          <a:buFont typeface="Arial" panose="020B0604020202020204" pitchFamily="34" charset="0"/>
          <a:buChar char="•"/>
          <a:defRPr dirty="0" smtClean="0"/>
        </a:defPPr>
      </a:lstStyle>
    </a:txDef>
  </a:objectDefaults>
  <a:extraClrSchemeLst/>
  <a:extLst>
    <a:ext uri="{05A4C25C-085E-4340-85A3-A5531E510DB2}">
      <thm15:themeFamily xmlns:thm15="http://schemas.microsoft.com/office/thememl/2012/main" name="Presentation1" id="{489BC77E-DD77-4B33-8297-4555E549C83A}" vid="{DF777033-0B07-4AC6-8316-7CF7CABF5F3B}"/>
    </a:ext>
  </a:extLst>
</a:theme>
</file>

<file path=ppt/theme/theme5.xml><?xml version="1.0" encoding="utf-8"?>
<a:theme xmlns:a="http://schemas.openxmlformats.org/drawingml/2006/main" name="AVEVA_PowerPoint_Dec2019">
  <a:themeElements>
    <a:clrScheme name="FINAL AVEVA">
      <a:dk1>
        <a:srgbClr val="000000"/>
      </a:dk1>
      <a:lt1>
        <a:srgbClr val="FFFFFF"/>
      </a:lt1>
      <a:dk2>
        <a:srgbClr val="3C1451"/>
      </a:dk2>
      <a:lt2>
        <a:srgbClr val="F70656"/>
      </a:lt2>
      <a:accent1>
        <a:srgbClr val="6B04A8"/>
      </a:accent1>
      <a:accent2>
        <a:srgbClr val="BC11FF"/>
      </a:accent2>
      <a:accent3>
        <a:srgbClr val="3B20C0"/>
      </a:accent3>
      <a:accent4>
        <a:srgbClr val="4D69E0"/>
      </a:accent4>
      <a:accent5>
        <a:srgbClr val="93B0FF"/>
      </a:accent5>
      <a:accent6>
        <a:srgbClr val="97A1B0"/>
      </a:accent6>
      <a:hlink>
        <a:srgbClr val="F41459"/>
      </a:hlink>
      <a:folHlink>
        <a:srgbClr val="013274"/>
      </a:folHlink>
    </a:clrScheme>
    <a:fontScheme name="Aveva Fonts">
      <a:majorFont>
        <a:latin typeface="Calibri Light"/>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20000"/>
            <a:lumOff val="80000"/>
          </a:schemeClr>
        </a:solidFill>
        <a:ln w="2222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71450" indent="-171450" algn="l">
          <a:buClr>
            <a:schemeClr val="bg2"/>
          </a:buClr>
          <a:buFont typeface="Arial" panose="020B0604020202020204" pitchFamily="34" charset="0"/>
          <a:buChar char="•"/>
          <a:defRPr dirty="0" smtClean="0"/>
        </a:defPPr>
      </a:lstStyle>
    </a:txDef>
  </a:objectDefaults>
  <a:extraClrSchemeLst/>
  <a:extLst>
    <a:ext uri="{05A4C25C-085E-4340-85A3-A5531E510DB2}">
      <thm15:themeFamily xmlns:thm15="http://schemas.microsoft.com/office/thememl/2012/main" name="Presentation1" id="{6B331F81-4BD3-4165-8D4B-F1141DD20AFC}" vid="{C14B3C6F-5792-4874-9609-91A25998875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5408B8B379D440863DA842E85A3421" ma:contentTypeVersion="18" ma:contentTypeDescription="Create a new document." ma:contentTypeScope="" ma:versionID="f78cd5ef520cc810be5b3c80120fb8e0">
  <xsd:schema xmlns:xsd="http://www.w3.org/2001/XMLSchema" xmlns:xs="http://www.w3.org/2001/XMLSchema" xmlns:p="http://schemas.microsoft.com/office/2006/metadata/properties" xmlns:ns2="6c40f4e7-a85e-48c3-99f3-b85063776b26" xmlns:ns3="5cb96cd8-23b4-4a2c-b864-070c2404a292" targetNamespace="http://schemas.microsoft.com/office/2006/metadata/properties" ma:root="true" ma:fieldsID="c3afcae0031213ef94528ce1de43bf9a" ns2:_="" ns3:_="">
    <xsd:import namespace="6c40f4e7-a85e-48c3-99f3-b85063776b26"/>
    <xsd:import namespace="5cb96cd8-23b4-4a2c-b864-070c2404a292"/>
    <xsd:element name="properties">
      <xsd:complexType>
        <xsd:sequence>
          <xsd:element name="documentManagement">
            <xsd:complexType>
              <xsd:all>
                <xsd:element ref="ns2:_dlc_DocIdUrl" minOccurs="0"/>
                <xsd:element ref="ns3:Access" minOccurs="0"/>
                <xsd:element ref="ns3:Security" minOccurs="0"/>
                <xsd:element ref="ns2:_dlc_DocId"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Security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40f4e7-a85e-48c3-99f3-b85063776b26" elementFormDefault="qualified">
    <xsd:import namespace="http://schemas.microsoft.com/office/2006/documentManagement/types"/>
    <xsd:import namespace="http://schemas.microsoft.com/office/infopath/2007/PartnerControls"/>
    <xsd:element name="_dlc_DocIdUrl" ma:index="2"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8" nillable="true" ma:displayName="Document ID Value" ma:description="The value of the document ID assigned to this item." ma:hidden="true" ma:internalName="_dlc_DocId" ma:readOnly="false">
      <xsd:simpleType>
        <xsd:restriction base="dms:Text"/>
      </xsd:simple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3"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b96cd8-23b4-4a2c-b864-070c2404a292" elementFormDefault="qualified">
    <xsd:import namespace="http://schemas.microsoft.com/office/2006/documentManagement/types"/>
    <xsd:import namespace="http://schemas.microsoft.com/office/infopath/2007/PartnerControls"/>
    <xsd:element name="Access" ma:index="3" nillable="true" ma:displayName="Access" ma:internalName="Access" ma:readOnly="false">
      <xsd:simpleType>
        <xsd:restriction base="dms:Text">
          <xsd:maxLength value="255"/>
        </xsd:restriction>
      </xsd:simpleType>
    </xsd:element>
    <xsd:element name="Security" ma:index="4" nillable="true" ma:displayName="Usage" ma:description="If Internal this must not be used with customers" ma:format="Dropdown" ma:internalName="Security">
      <xsd:simpleType>
        <xsd:restriction base="dms:Choice">
          <xsd:enumeration value="Internal Only"/>
          <xsd:enumeration value="External"/>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true">
      <xsd:simpleType>
        <xsd:restriction base="dms:Note"/>
      </xsd:simpleType>
    </xsd:element>
    <xsd:element name="MediaServiceAutoTags" ma:index="18" nillable="true" ma:displayName="Tags" ma:hidden="true"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hidden="true" ma:internalName="MediaServiceOCR" ma:readOnly="true">
      <xsd:simpleType>
        <xsd:restriction base="dms:Note"/>
      </xsd:simpleType>
    </xsd:element>
    <xsd:element name="Security0" ma:index="24" nillable="true" ma:displayName="Security Content Access" ma:description="This gives details on which category is able to see this item." ma:format="Dropdown" ma:internalName="Security0" ma:requiredMultiChoice="true">
      <xsd:complexType>
        <xsd:complexContent>
          <xsd:extension base="dms:MultiChoice">
            <xsd:sequence>
              <xsd:element name="Value" maxOccurs="unbounded" minOccurs="0" nillable="true">
                <xsd:simpleType>
                  <xsd:restriction base="dms:Choice">
                    <xsd:enumeration value="AVEVA"/>
                    <xsd:enumeration value="Distributors"/>
                    <xsd:enumeration value="Specialist Solution Providers"/>
                    <xsd:enumeration value="System Integrators"/>
                    <xsd:enumeration value="Technology Partners"/>
                    <xsd:enumeration value="OEM"/>
                    <xsd:enumeration value="Schneider"/>
                    <xsd:enumeration value="Alliance Partners"/>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PersistId xmlns="6c40f4e7-a85e-48c3-99f3-b85063776b26" xsi:nil="true"/>
    <_dlc_DocIdUrl xmlns="6c40f4e7-a85e-48c3-99f3-b85063776b26">
      <Url>https://aveva.sharepoint.com/teams/Sales/Enablement/Highspot/_layouts/15/DocIdRedir.aspx?ID=SALE-2041085185-29650</Url>
      <Description>SALE-2041085185-29650</Description>
    </_dlc_DocIdUrl>
    <Security xmlns="5cb96cd8-23b4-4a2c-b864-070c2404a292" xsi:nil="true"/>
    <Access xmlns="5cb96cd8-23b4-4a2c-b864-070c2404a292" xsi:nil="true"/>
    <_dlc_DocId xmlns="6c40f4e7-a85e-48c3-99f3-b85063776b26">SALE-2041085185-29650</_dlc_DocId>
    <Security0 xmlns="5cb96cd8-23b4-4a2c-b864-070c2404a292"/>
  </documentManagement>
</p:properties>
</file>

<file path=customXml/itemProps1.xml><?xml version="1.0" encoding="utf-8"?>
<ds:datastoreItem xmlns:ds="http://schemas.openxmlformats.org/officeDocument/2006/customXml" ds:itemID="{496DC511-5305-442E-A627-372886572B68}"/>
</file>

<file path=customXml/itemProps2.xml><?xml version="1.0" encoding="utf-8"?>
<ds:datastoreItem xmlns:ds="http://schemas.openxmlformats.org/officeDocument/2006/customXml" ds:itemID="{38EED4F2-4EA5-4FA8-86A5-E2614E08E557}"/>
</file>

<file path=customXml/itemProps3.xml><?xml version="1.0" encoding="utf-8"?>
<ds:datastoreItem xmlns:ds="http://schemas.openxmlformats.org/officeDocument/2006/customXml" ds:itemID="{16953211-F057-4C19-86EC-C547A06933BF}"/>
</file>

<file path=customXml/itemProps4.xml><?xml version="1.0" encoding="utf-8"?>
<ds:datastoreItem xmlns:ds="http://schemas.openxmlformats.org/officeDocument/2006/customXml" ds:itemID="{7F22C175-A1BF-40E5-917A-D6559CEDE79C}"/>
</file>

<file path=docProps/app.xml><?xml version="1.0" encoding="utf-8"?>
<Properties xmlns="http://schemas.openxmlformats.org/officeDocument/2006/extended-properties" xmlns:vt="http://schemas.openxmlformats.org/officeDocument/2006/docPropsVTypes">
  <Template>AVEVA_External_Jan2019 v1</Template>
  <TotalTime>0</TotalTime>
  <Words>1806</Words>
  <Application>Microsoft Office PowerPoint</Application>
  <PresentationFormat>Breitbild</PresentationFormat>
  <Paragraphs>246</Paragraphs>
  <Slides>26</Slides>
  <Notes>9</Notes>
  <HiddenSlides>0</HiddenSlides>
  <MMClips>0</MMClips>
  <ScaleCrop>false</ScaleCrop>
  <HeadingPairs>
    <vt:vector size="8" baseType="variant">
      <vt:variant>
        <vt:lpstr>Verwendete Schriftarten</vt:lpstr>
      </vt:variant>
      <vt:variant>
        <vt:i4>6</vt:i4>
      </vt:variant>
      <vt:variant>
        <vt:lpstr>Design</vt:lpstr>
      </vt:variant>
      <vt:variant>
        <vt:i4>5</vt:i4>
      </vt:variant>
      <vt:variant>
        <vt:lpstr>Eingebettete OLE-Server</vt:lpstr>
      </vt:variant>
      <vt:variant>
        <vt:i4>1</vt:i4>
      </vt:variant>
      <vt:variant>
        <vt:lpstr>Folientitel</vt:lpstr>
      </vt:variant>
      <vt:variant>
        <vt:i4>26</vt:i4>
      </vt:variant>
    </vt:vector>
  </HeadingPairs>
  <TitlesOfParts>
    <vt:vector size="38" baseType="lpstr">
      <vt:lpstr>Arial</vt:lpstr>
      <vt:lpstr>Calibri</vt:lpstr>
      <vt:lpstr>Calibri Light</vt:lpstr>
      <vt:lpstr>Muli</vt:lpstr>
      <vt:lpstr>Segoe UI</vt:lpstr>
      <vt:lpstr>Times New Roman</vt:lpstr>
      <vt:lpstr>AVEVA Light Content Slides</vt:lpstr>
      <vt:lpstr>AVEVA Cover &amp; Divider Slides</vt:lpstr>
      <vt:lpstr>AVEVA Dark Content Slides</vt:lpstr>
      <vt:lpstr>5_AVEVA_PowerPoint_Dec2019</vt:lpstr>
      <vt:lpstr>AVEVA_PowerPoint_Dec2019</vt:lpstr>
      <vt:lpstr>think-cell Slide</vt:lpstr>
      <vt:lpstr>PowerPoint-Präsentation</vt:lpstr>
      <vt:lpstr>PowerPoint-Präsentation</vt:lpstr>
      <vt:lpstr>AVEVA Work Tasks</vt:lpstr>
      <vt:lpstr>PowerPoint-Präsentation</vt:lpstr>
      <vt:lpstr>Standard Operating Procedures</vt:lpstr>
      <vt:lpstr>The biggest issues caused by paper-based processes</vt:lpstr>
      <vt:lpstr>Customer Challenges  -  Industrial Operating Procedures</vt:lpstr>
      <vt:lpstr>PowerPoint-Präsentation</vt:lpstr>
      <vt:lpstr>The new business and technology imperatives</vt:lpstr>
      <vt:lpstr>PowerPoint-Präsentation</vt:lpstr>
      <vt:lpstr>AVEVA™ Work Tasks</vt:lpstr>
      <vt:lpstr>A Unique Transformation Experience</vt:lpstr>
      <vt:lpstr>AVEVA Work Tasks - Key Capabilities </vt:lpstr>
      <vt:lpstr>Configurable User Interface</vt:lpstr>
      <vt:lpstr>Responsive Layout</vt:lpstr>
      <vt:lpstr>Workflow Modelling</vt:lpstr>
      <vt:lpstr>Work Tasks Execution</vt:lpstr>
      <vt:lpstr>Work Tasks Pro App for Mobile Devices</vt:lpstr>
      <vt:lpstr>Continuous Improvement</vt:lpstr>
      <vt:lpstr>Enabling Digital Work Procedures</vt:lpstr>
      <vt:lpstr>AVEVA™ Work Tasks -  Benefits</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Michael Schwarz-Loewenberg</dc:creator>
  <dc:description>v3.2 Apr 2018</dc:description>
  <cp:lastModifiedBy>Michael Schwarz-Loewenberg</cp:lastModifiedBy>
  <cp:revision>52</cp:revision>
  <dcterms:created xsi:type="dcterms:W3CDTF">2019-02-28T12:57:32Z</dcterms:created>
  <dcterms:modified xsi:type="dcterms:W3CDTF">2021-01-05T08:18:46Z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0x0101001A5408B8B379D440863DA842E85A3421</vt:lpwstr>
  </property>
  <property fmtid="{D5CDD505-2E9C-101B-9397-08002B2CF9AE}" pid="3" name="_dlc_DocIdItemGuid">
    <vt:lpwstr>5454a091-4df1-4228-822b-0693acd477bc</vt:lpwstr>
  </property>
</Properties>
</file>